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79300" cy="9137650"/>
  <p:notesSz cx="12179300" cy="9137650"/>
  <p:embeddedFontLst>
    <p:embeddedFont>
      <p:font typeface="Calibri" panose="020F0502020204030204" pitchFamily="34" charset="0"/>
      <p:regular r:id="rId6"/>
      <p:bold r:id="rId7"/>
      <p:italic r:id="rId8"/>
      <p:boldItalic r:id="rId9"/>
    </p:embeddedFont>
    <p:embeddedFont>
      <p:font typeface="Lato" panose="020F0502020204030203" pitchFamily="34" charset="0"/>
      <p:regular r:id="rId10"/>
      <p:bold r:id="rId11"/>
      <p:italic r:id="rId12"/>
      <p:boldItalic r:id="rId13"/>
    </p:embeddedFont>
    <p:embeddedFont>
      <p:font typeface="Lato Black" panose="020F0A02020204030203" pitchFamily="34"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 roundtripDataSignature="AMtx7mjqLLfKYilnZaWrqrB/epVLc/tA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rayyah Has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D47"/>
    <a:srgbClr val="4D9342"/>
    <a:srgbClr val="D87E28"/>
    <a:srgbClr val="F5DEC9"/>
    <a:srgbClr val="F0CEAE"/>
    <a:srgbClr val="172436"/>
    <a:srgbClr val="FF9E15"/>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p:scale>
          <a:sx n="80" d="100"/>
          <a:sy n="80" d="100"/>
        </p:scale>
        <p:origin x="1680"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B1CF8-CFEA-4E71-AA70-3C707DFE8A7C}" type="doc">
      <dgm:prSet loTypeId="urn:microsoft.com/office/officeart/2005/8/layout/cycle8" loCatId="cycle" qsTypeId="urn:microsoft.com/office/officeart/2005/8/quickstyle/simple1" qsCatId="simple" csTypeId="urn:microsoft.com/office/officeart/2005/8/colors/accent0_3" csCatId="mainScheme" phldr="1"/>
      <dgm:spPr/>
    </dgm:pt>
    <dgm:pt modelId="{98CCE881-D950-4063-828E-F456BEF4EBC1}">
      <dgm:prSet phldrT="[Text]"/>
      <dgm:spPr>
        <a:solidFill>
          <a:srgbClr val="333D47"/>
        </a:solidFill>
      </dgm:spPr>
      <dgm:t>
        <a:bodyPr/>
        <a:lstStyle/>
        <a:p>
          <a:r>
            <a:rPr lang="en-US" dirty="0">
              <a:latin typeface="Lato" panose="020F0502020204030203" pitchFamily="34" charset="0"/>
              <a:ea typeface="Tahoma" panose="020B0604030504040204" pitchFamily="34" charset="0"/>
              <a:cs typeface="Tahoma" panose="020B0604030504040204" pitchFamily="34" charset="0"/>
            </a:rPr>
            <a:t>Do</a:t>
          </a:r>
        </a:p>
      </dgm:t>
    </dgm:pt>
    <dgm:pt modelId="{57B21EFB-DA43-4287-8024-60A54663241C}" type="parTrans" cxnId="{71F9CC3B-75B7-47DF-8124-BCBF791E9C6F}">
      <dgm:prSet/>
      <dgm:spPr/>
      <dgm:t>
        <a:bodyPr/>
        <a:lstStyle/>
        <a:p>
          <a:endParaRPr lang="en-US"/>
        </a:p>
      </dgm:t>
    </dgm:pt>
    <dgm:pt modelId="{C36D99EF-ABEE-4E60-8ED2-8770306513E4}" type="sibTrans" cxnId="{71F9CC3B-75B7-47DF-8124-BCBF791E9C6F}">
      <dgm:prSet/>
      <dgm:spPr/>
      <dgm:t>
        <a:bodyPr/>
        <a:lstStyle/>
        <a:p>
          <a:endParaRPr lang="en-US"/>
        </a:p>
      </dgm:t>
    </dgm:pt>
    <dgm:pt modelId="{A21AF9A9-EBB8-4149-960E-F2DCEECC6453}">
      <dgm:prSet phldrT="[Text]"/>
      <dgm:spPr>
        <a:solidFill>
          <a:srgbClr val="333D47"/>
        </a:solidFill>
      </dgm:spPr>
      <dgm:t>
        <a:bodyPr/>
        <a:lstStyle/>
        <a:p>
          <a:r>
            <a:rPr lang="en-US" dirty="0">
              <a:latin typeface="Lato" panose="020F0502020204030203" pitchFamily="34" charset="0"/>
              <a:ea typeface="Tahoma" panose="020B0604030504040204" pitchFamily="34" charset="0"/>
              <a:cs typeface="Tahoma" panose="020B0604030504040204" pitchFamily="34" charset="0"/>
            </a:rPr>
            <a:t>Act</a:t>
          </a:r>
        </a:p>
      </dgm:t>
    </dgm:pt>
    <dgm:pt modelId="{5ED44DB6-2A80-487E-80D1-ACD3341B8D8B}" type="parTrans" cxnId="{9984DAB1-CE49-4AF0-886B-E1D6538EC5A9}">
      <dgm:prSet/>
      <dgm:spPr/>
      <dgm:t>
        <a:bodyPr/>
        <a:lstStyle/>
        <a:p>
          <a:endParaRPr lang="en-US"/>
        </a:p>
      </dgm:t>
    </dgm:pt>
    <dgm:pt modelId="{E03B24AB-32E2-4F66-9309-6E0EF7600167}" type="sibTrans" cxnId="{9984DAB1-CE49-4AF0-886B-E1D6538EC5A9}">
      <dgm:prSet/>
      <dgm:spPr/>
      <dgm:t>
        <a:bodyPr/>
        <a:lstStyle/>
        <a:p>
          <a:endParaRPr lang="en-US"/>
        </a:p>
      </dgm:t>
    </dgm:pt>
    <dgm:pt modelId="{3115588F-EDD6-43B1-80F3-2D976C2ED19C}">
      <dgm:prSet phldrT="[Text]"/>
      <dgm:spPr>
        <a:solidFill>
          <a:srgbClr val="333D47"/>
        </a:solidFill>
      </dgm:spPr>
      <dgm:t>
        <a:bodyPr/>
        <a:lstStyle/>
        <a:p>
          <a:r>
            <a:rPr lang="en-US" dirty="0">
              <a:solidFill>
                <a:schemeClr val="bg1"/>
              </a:solidFill>
              <a:latin typeface="Lato" panose="020F0502020204030203" pitchFamily="34" charset="0"/>
              <a:ea typeface="Tahoma" panose="020B0604030504040204" pitchFamily="34" charset="0"/>
              <a:cs typeface="Tahoma" panose="020B0604030504040204" pitchFamily="34" charset="0"/>
            </a:rPr>
            <a:t>Plan</a:t>
          </a:r>
        </a:p>
      </dgm:t>
    </dgm:pt>
    <dgm:pt modelId="{BAD31A70-0B37-449E-9C59-854A27CD7033}" type="parTrans" cxnId="{7236B994-ECC2-4C3C-B90F-8A82E37685A3}">
      <dgm:prSet/>
      <dgm:spPr/>
      <dgm:t>
        <a:bodyPr/>
        <a:lstStyle/>
        <a:p>
          <a:endParaRPr lang="en-US"/>
        </a:p>
      </dgm:t>
    </dgm:pt>
    <dgm:pt modelId="{16254CFE-3527-4FB7-A6D6-194AE26A14C4}" type="sibTrans" cxnId="{7236B994-ECC2-4C3C-B90F-8A82E37685A3}">
      <dgm:prSet/>
      <dgm:spPr/>
      <dgm:t>
        <a:bodyPr/>
        <a:lstStyle/>
        <a:p>
          <a:endParaRPr lang="en-US"/>
        </a:p>
      </dgm:t>
    </dgm:pt>
    <dgm:pt modelId="{BDDFA333-39E6-4EA1-909B-7F985B4361C8}">
      <dgm:prSet/>
      <dgm:spPr>
        <a:solidFill>
          <a:srgbClr val="D87E28"/>
        </a:solidFill>
      </dgm:spPr>
      <dgm:t>
        <a:bodyPr/>
        <a:lstStyle/>
        <a:p>
          <a:r>
            <a:rPr lang="en-US" dirty="0">
              <a:solidFill>
                <a:schemeClr val="tx1"/>
              </a:solidFill>
              <a:latin typeface="Lato" panose="020F0502020204030203" pitchFamily="34" charset="0"/>
              <a:ea typeface="Tahoma" panose="020B0604030504040204" pitchFamily="34" charset="0"/>
              <a:cs typeface="Tahoma" panose="020B0604030504040204" pitchFamily="34" charset="0"/>
            </a:rPr>
            <a:t>Study</a:t>
          </a:r>
        </a:p>
      </dgm:t>
    </dgm:pt>
    <dgm:pt modelId="{78217837-01CA-4596-B000-09E4FC3AD3DC}" type="parTrans" cxnId="{905A9EC4-AC64-46A6-86E0-F70079522A88}">
      <dgm:prSet/>
      <dgm:spPr/>
      <dgm:t>
        <a:bodyPr/>
        <a:lstStyle/>
        <a:p>
          <a:endParaRPr lang="en-US"/>
        </a:p>
      </dgm:t>
    </dgm:pt>
    <dgm:pt modelId="{2829BA78-7ED4-434D-8079-066B656C93DB}" type="sibTrans" cxnId="{905A9EC4-AC64-46A6-86E0-F70079522A88}">
      <dgm:prSet/>
      <dgm:spPr/>
      <dgm:t>
        <a:bodyPr/>
        <a:lstStyle/>
        <a:p>
          <a:endParaRPr lang="en-US"/>
        </a:p>
      </dgm:t>
    </dgm:pt>
    <dgm:pt modelId="{9F70A9E4-07CB-485C-AEF5-94C8E982B275}" type="pres">
      <dgm:prSet presAssocID="{BF4B1CF8-CFEA-4E71-AA70-3C707DFE8A7C}" presName="compositeShape" presStyleCnt="0">
        <dgm:presLayoutVars>
          <dgm:chMax val="7"/>
          <dgm:dir/>
          <dgm:resizeHandles val="exact"/>
        </dgm:presLayoutVars>
      </dgm:prSet>
      <dgm:spPr/>
    </dgm:pt>
    <dgm:pt modelId="{5E690061-1B77-481F-8FCE-E37BC53B0E71}" type="pres">
      <dgm:prSet presAssocID="{BF4B1CF8-CFEA-4E71-AA70-3C707DFE8A7C}" presName="wedge1" presStyleLbl="node1" presStyleIdx="0" presStyleCnt="4"/>
      <dgm:spPr/>
    </dgm:pt>
    <dgm:pt modelId="{A6DC2331-601A-4F6F-83AE-BAAF8DAB4C68}" type="pres">
      <dgm:prSet presAssocID="{BF4B1CF8-CFEA-4E71-AA70-3C707DFE8A7C}" presName="dummy1a" presStyleCnt="0"/>
      <dgm:spPr/>
    </dgm:pt>
    <dgm:pt modelId="{258B65AF-2A28-4910-9357-0DFEB2E5EA48}" type="pres">
      <dgm:prSet presAssocID="{BF4B1CF8-CFEA-4E71-AA70-3C707DFE8A7C}" presName="dummy1b" presStyleCnt="0"/>
      <dgm:spPr/>
    </dgm:pt>
    <dgm:pt modelId="{A49AB8CA-2D13-441D-834D-6164DAF2D711}" type="pres">
      <dgm:prSet presAssocID="{BF4B1CF8-CFEA-4E71-AA70-3C707DFE8A7C}" presName="wedge1Tx" presStyleLbl="node1" presStyleIdx="0" presStyleCnt="4">
        <dgm:presLayoutVars>
          <dgm:chMax val="0"/>
          <dgm:chPref val="0"/>
          <dgm:bulletEnabled val="1"/>
        </dgm:presLayoutVars>
      </dgm:prSet>
      <dgm:spPr/>
    </dgm:pt>
    <dgm:pt modelId="{43F1F071-4CA9-4C76-B0C6-64F9D915C15B}" type="pres">
      <dgm:prSet presAssocID="{BF4B1CF8-CFEA-4E71-AA70-3C707DFE8A7C}" presName="wedge2" presStyleLbl="node1" presStyleIdx="1" presStyleCnt="4"/>
      <dgm:spPr/>
    </dgm:pt>
    <dgm:pt modelId="{52DEF094-F7BA-45EF-B2EF-1AAC287D2C6F}" type="pres">
      <dgm:prSet presAssocID="{BF4B1CF8-CFEA-4E71-AA70-3C707DFE8A7C}" presName="dummy2a" presStyleCnt="0"/>
      <dgm:spPr/>
    </dgm:pt>
    <dgm:pt modelId="{C4BD7C63-A2A7-4F3B-B842-0422CE29BD32}" type="pres">
      <dgm:prSet presAssocID="{BF4B1CF8-CFEA-4E71-AA70-3C707DFE8A7C}" presName="dummy2b" presStyleCnt="0"/>
      <dgm:spPr/>
    </dgm:pt>
    <dgm:pt modelId="{BB4F763B-9741-4F71-9A7F-F8BB1EC367B0}" type="pres">
      <dgm:prSet presAssocID="{BF4B1CF8-CFEA-4E71-AA70-3C707DFE8A7C}" presName="wedge2Tx" presStyleLbl="node1" presStyleIdx="1" presStyleCnt="4">
        <dgm:presLayoutVars>
          <dgm:chMax val="0"/>
          <dgm:chPref val="0"/>
          <dgm:bulletEnabled val="1"/>
        </dgm:presLayoutVars>
      </dgm:prSet>
      <dgm:spPr/>
    </dgm:pt>
    <dgm:pt modelId="{3520CA02-4580-4F1A-924E-0BD0D9C58683}" type="pres">
      <dgm:prSet presAssocID="{BF4B1CF8-CFEA-4E71-AA70-3C707DFE8A7C}" presName="wedge3" presStyleLbl="node1" presStyleIdx="2" presStyleCnt="4"/>
      <dgm:spPr/>
    </dgm:pt>
    <dgm:pt modelId="{646E6C88-25D1-4FB6-BC63-2363B1BADA04}" type="pres">
      <dgm:prSet presAssocID="{BF4B1CF8-CFEA-4E71-AA70-3C707DFE8A7C}" presName="dummy3a" presStyleCnt="0"/>
      <dgm:spPr/>
    </dgm:pt>
    <dgm:pt modelId="{3F124E91-9DB7-4C1C-98D0-5A8BB8061677}" type="pres">
      <dgm:prSet presAssocID="{BF4B1CF8-CFEA-4E71-AA70-3C707DFE8A7C}" presName="dummy3b" presStyleCnt="0"/>
      <dgm:spPr/>
    </dgm:pt>
    <dgm:pt modelId="{8FD26347-ACB3-407B-8477-97561574C868}" type="pres">
      <dgm:prSet presAssocID="{BF4B1CF8-CFEA-4E71-AA70-3C707DFE8A7C}" presName="wedge3Tx" presStyleLbl="node1" presStyleIdx="2" presStyleCnt="4">
        <dgm:presLayoutVars>
          <dgm:chMax val="0"/>
          <dgm:chPref val="0"/>
          <dgm:bulletEnabled val="1"/>
        </dgm:presLayoutVars>
      </dgm:prSet>
      <dgm:spPr/>
    </dgm:pt>
    <dgm:pt modelId="{0E5696B8-6AD8-47B2-B96D-225211DE2176}" type="pres">
      <dgm:prSet presAssocID="{BF4B1CF8-CFEA-4E71-AA70-3C707DFE8A7C}" presName="wedge4" presStyleLbl="node1" presStyleIdx="3" presStyleCnt="4"/>
      <dgm:spPr/>
    </dgm:pt>
    <dgm:pt modelId="{CA5842EC-1701-42A2-9905-C1B8FC92FAEC}" type="pres">
      <dgm:prSet presAssocID="{BF4B1CF8-CFEA-4E71-AA70-3C707DFE8A7C}" presName="dummy4a" presStyleCnt="0"/>
      <dgm:spPr/>
    </dgm:pt>
    <dgm:pt modelId="{94B70E48-75F9-410D-BCC3-29A63FE073F5}" type="pres">
      <dgm:prSet presAssocID="{BF4B1CF8-CFEA-4E71-AA70-3C707DFE8A7C}" presName="dummy4b" presStyleCnt="0"/>
      <dgm:spPr/>
    </dgm:pt>
    <dgm:pt modelId="{3D3E4C7A-71F3-4E53-88E7-23193013D0B2}" type="pres">
      <dgm:prSet presAssocID="{BF4B1CF8-CFEA-4E71-AA70-3C707DFE8A7C}" presName="wedge4Tx" presStyleLbl="node1" presStyleIdx="3" presStyleCnt="4">
        <dgm:presLayoutVars>
          <dgm:chMax val="0"/>
          <dgm:chPref val="0"/>
          <dgm:bulletEnabled val="1"/>
        </dgm:presLayoutVars>
      </dgm:prSet>
      <dgm:spPr/>
    </dgm:pt>
    <dgm:pt modelId="{0621F2CD-F368-48D3-A7DB-407F1B5C1CEC}" type="pres">
      <dgm:prSet presAssocID="{C36D99EF-ABEE-4E60-8ED2-8770306513E4}" presName="arrowWedge1" presStyleLbl="fgSibTrans2D1" presStyleIdx="0" presStyleCnt="4"/>
      <dgm:spPr>
        <a:solidFill>
          <a:srgbClr val="78899B"/>
        </a:solidFill>
      </dgm:spPr>
    </dgm:pt>
    <dgm:pt modelId="{9842E246-F056-44DF-86C8-245B46184726}" type="pres">
      <dgm:prSet presAssocID="{2829BA78-7ED4-434D-8079-066B656C93DB}" presName="arrowWedge2" presStyleLbl="fgSibTrans2D1" presStyleIdx="1" presStyleCnt="4"/>
      <dgm:spPr>
        <a:solidFill>
          <a:srgbClr val="78899B"/>
        </a:solidFill>
      </dgm:spPr>
    </dgm:pt>
    <dgm:pt modelId="{189FE696-006B-4A9B-96E2-D1FD15CF4F2A}" type="pres">
      <dgm:prSet presAssocID="{E03B24AB-32E2-4F66-9309-6E0EF7600167}" presName="arrowWedge3" presStyleLbl="fgSibTrans2D1" presStyleIdx="2" presStyleCnt="4"/>
      <dgm:spPr>
        <a:solidFill>
          <a:srgbClr val="78899B"/>
        </a:solidFill>
      </dgm:spPr>
    </dgm:pt>
    <dgm:pt modelId="{5EF258F8-2249-4475-A001-1A2861FD8ECD}" type="pres">
      <dgm:prSet presAssocID="{16254CFE-3527-4FB7-A6D6-194AE26A14C4}" presName="arrowWedge4" presStyleLbl="fgSibTrans2D1" presStyleIdx="3" presStyleCnt="4"/>
      <dgm:spPr>
        <a:solidFill>
          <a:srgbClr val="78899B"/>
        </a:solidFill>
      </dgm:spPr>
    </dgm:pt>
  </dgm:ptLst>
  <dgm:cxnLst>
    <dgm:cxn modelId="{598BBA1B-8715-4637-99C4-03B8FDC3F008}" type="presOf" srcId="{BDDFA333-39E6-4EA1-909B-7F985B4361C8}" destId="{43F1F071-4CA9-4C76-B0C6-64F9D915C15B}" srcOrd="0" destOrd="0" presId="urn:microsoft.com/office/officeart/2005/8/layout/cycle8"/>
    <dgm:cxn modelId="{4EA9CC37-FF79-4B16-A818-6AD81CC0F7F7}" type="presOf" srcId="{98CCE881-D950-4063-828E-F456BEF4EBC1}" destId="{5E690061-1B77-481F-8FCE-E37BC53B0E71}" srcOrd="0" destOrd="0" presId="urn:microsoft.com/office/officeart/2005/8/layout/cycle8"/>
    <dgm:cxn modelId="{71F9CC3B-75B7-47DF-8124-BCBF791E9C6F}" srcId="{BF4B1CF8-CFEA-4E71-AA70-3C707DFE8A7C}" destId="{98CCE881-D950-4063-828E-F456BEF4EBC1}" srcOrd="0" destOrd="0" parTransId="{57B21EFB-DA43-4287-8024-60A54663241C}" sibTransId="{C36D99EF-ABEE-4E60-8ED2-8770306513E4}"/>
    <dgm:cxn modelId="{F419C165-A09F-4317-B511-2C62A1941916}" type="presOf" srcId="{3115588F-EDD6-43B1-80F3-2D976C2ED19C}" destId="{0E5696B8-6AD8-47B2-B96D-225211DE2176}" srcOrd="0" destOrd="0" presId="urn:microsoft.com/office/officeart/2005/8/layout/cycle8"/>
    <dgm:cxn modelId="{8F1A7872-2733-4176-87F4-FE20548CDEA8}" type="presOf" srcId="{98CCE881-D950-4063-828E-F456BEF4EBC1}" destId="{A49AB8CA-2D13-441D-834D-6164DAF2D711}" srcOrd="1" destOrd="0" presId="urn:microsoft.com/office/officeart/2005/8/layout/cycle8"/>
    <dgm:cxn modelId="{7236B994-ECC2-4C3C-B90F-8A82E37685A3}" srcId="{BF4B1CF8-CFEA-4E71-AA70-3C707DFE8A7C}" destId="{3115588F-EDD6-43B1-80F3-2D976C2ED19C}" srcOrd="3" destOrd="0" parTransId="{BAD31A70-0B37-449E-9C59-854A27CD7033}" sibTransId="{16254CFE-3527-4FB7-A6D6-194AE26A14C4}"/>
    <dgm:cxn modelId="{668C2B9B-961F-4C9B-8CD3-3CEA32A6667F}" type="presOf" srcId="{BF4B1CF8-CFEA-4E71-AA70-3C707DFE8A7C}" destId="{9F70A9E4-07CB-485C-AEF5-94C8E982B275}" srcOrd="0" destOrd="0" presId="urn:microsoft.com/office/officeart/2005/8/layout/cycle8"/>
    <dgm:cxn modelId="{A7CE589E-180C-4FE5-8FE8-F00E65E91414}" type="presOf" srcId="{3115588F-EDD6-43B1-80F3-2D976C2ED19C}" destId="{3D3E4C7A-71F3-4E53-88E7-23193013D0B2}" srcOrd="1" destOrd="0" presId="urn:microsoft.com/office/officeart/2005/8/layout/cycle8"/>
    <dgm:cxn modelId="{9984DAB1-CE49-4AF0-886B-E1D6538EC5A9}" srcId="{BF4B1CF8-CFEA-4E71-AA70-3C707DFE8A7C}" destId="{A21AF9A9-EBB8-4149-960E-F2DCEECC6453}" srcOrd="2" destOrd="0" parTransId="{5ED44DB6-2A80-487E-80D1-ACD3341B8D8B}" sibTransId="{E03B24AB-32E2-4F66-9309-6E0EF7600167}"/>
    <dgm:cxn modelId="{00BA6FB4-C9C6-4B01-B889-60AA74FF4AC4}" type="presOf" srcId="{A21AF9A9-EBB8-4149-960E-F2DCEECC6453}" destId="{8FD26347-ACB3-407B-8477-97561574C868}" srcOrd="1" destOrd="0" presId="urn:microsoft.com/office/officeart/2005/8/layout/cycle8"/>
    <dgm:cxn modelId="{36DCC6C2-39AF-4A5A-AC0D-720E4C0FF819}" type="presOf" srcId="{BDDFA333-39E6-4EA1-909B-7F985B4361C8}" destId="{BB4F763B-9741-4F71-9A7F-F8BB1EC367B0}" srcOrd="1" destOrd="0" presId="urn:microsoft.com/office/officeart/2005/8/layout/cycle8"/>
    <dgm:cxn modelId="{905A9EC4-AC64-46A6-86E0-F70079522A88}" srcId="{BF4B1CF8-CFEA-4E71-AA70-3C707DFE8A7C}" destId="{BDDFA333-39E6-4EA1-909B-7F985B4361C8}" srcOrd="1" destOrd="0" parTransId="{78217837-01CA-4596-B000-09E4FC3AD3DC}" sibTransId="{2829BA78-7ED4-434D-8079-066B656C93DB}"/>
    <dgm:cxn modelId="{0E13BEE9-56AE-420C-9818-594C0707762C}" type="presOf" srcId="{A21AF9A9-EBB8-4149-960E-F2DCEECC6453}" destId="{3520CA02-4580-4F1A-924E-0BD0D9C58683}" srcOrd="0" destOrd="0" presId="urn:microsoft.com/office/officeart/2005/8/layout/cycle8"/>
    <dgm:cxn modelId="{90A5F15F-FCEC-4AE0-A372-70EA4165A6FC}" type="presParOf" srcId="{9F70A9E4-07CB-485C-AEF5-94C8E982B275}" destId="{5E690061-1B77-481F-8FCE-E37BC53B0E71}" srcOrd="0" destOrd="0" presId="urn:microsoft.com/office/officeart/2005/8/layout/cycle8"/>
    <dgm:cxn modelId="{2597C516-1A04-45FB-B6AA-7106E3B53E4D}" type="presParOf" srcId="{9F70A9E4-07CB-485C-AEF5-94C8E982B275}" destId="{A6DC2331-601A-4F6F-83AE-BAAF8DAB4C68}" srcOrd="1" destOrd="0" presId="urn:microsoft.com/office/officeart/2005/8/layout/cycle8"/>
    <dgm:cxn modelId="{524EE0A4-DDDD-4F2C-8941-B5B7C2894497}" type="presParOf" srcId="{9F70A9E4-07CB-485C-AEF5-94C8E982B275}" destId="{258B65AF-2A28-4910-9357-0DFEB2E5EA48}" srcOrd="2" destOrd="0" presId="urn:microsoft.com/office/officeart/2005/8/layout/cycle8"/>
    <dgm:cxn modelId="{CA594FBE-2254-4848-9E0C-E7F70A369A78}" type="presParOf" srcId="{9F70A9E4-07CB-485C-AEF5-94C8E982B275}" destId="{A49AB8CA-2D13-441D-834D-6164DAF2D711}" srcOrd="3" destOrd="0" presId="urn:microsoft.com/office/officeart/2005/8/layout/cycle8"/>
    <dgm:cxn modelId="{D323DD69-E021-41A3-9C9F-862A6CFC4AC3}" type="presParOf" srcId="{9F70A9E4-07CB-485C-AEF5-94C8E982B275}" destId="{43F1F071-4CA9-4C76-B0C6-64F9D915C15B}" srcOrd="4" destOrd="0" presId="urn:microsoft.com/office/officeart/2005/8/layout/cycle8"/>
    <dgm:cxn modelId="{BF5A13C0-EAF8-4470-B966-E80A150C9AD0}" type="presParOf" srcId="{9F70A9E4-07CB-485C-AEF5-94C8E982B275}" destId="{52DEF094-F7BA-45EF-B2EF-1AAC287D2C6F}" srcOrd="5" destOrd="0" presId="urn:microsoft.com/office/officeart/2005/8/layout/cycle8"/>
    <dgm:cxn modelId="{62E08DD4-F933-4764-9262-1AFB47EE8B21}" type="presParOf" srcId="{9F70A9E4-07CB-485C-AEF5-94C8E982B275}" destId="{C4BD7C63-A2A7-4F3B-B842-0422CE29BD32}" srcOrd="6" destOrd="0" presId="urn:microsoft.com/office/officeart/2005/8/layout/cycle8"/>
    <dgm:cxn modelId="{5335C2F0-44D4-4A7C-A933-D15242E28A6F}" type="presParOf" srcId="{9F70A9E4-07CB-485C-AEF5-94C8E982B275}" destId="{BB4F763B-9741-4F71-9A7F-F8BB1EC367B0}" srcOrd="7" destOrd="0" presId="urn:microsoft.com/office/officeart/2005/8/layout/cycle8"/>
    <dgm:cxn modelId="{8B2C417F-3164-4AA7-8C5D-4808F1233531}" type="presParOf" srcId="{9F70A9E4-07CB-485C-AEF5-94C8E982B275}" destId="{3520CA02-4580-4F1A-924E-0BD0D9C58683}" srcOrd="8" destOrd="0" presId="urn:microsoft.com/office/officeart/2005/8/layout/cycle8"/>
    <dgm:cxn modelId="{6605B2AA-4960-4178-AB16-C56CDFDBA2E9}" type="presParOf" srcId="{9F70A9E4-07CB-485C-AEF5-94C8E982B275}" destId="{646E6C88-25D1-4FB6-BC63-2363B1BADA04}" srcOrd="9" destOrd="0" presId="urn:microsoft.com/office/officeart/2005/8/layout/cycle8"/>
    <dgm:cxn modelId="{F872D09D-EBBB-4746-8BE8-F90537678A7E}" type="presParOf" srcId="{9F70A9E4-07CB-485C-AEF5-94C8E982B275}" destId="{3F124E91-9DB7-4C1C-98D0-5A8BB8061677}" srcOrd="10" destOrd="0" presId="urn:microsoft.com/office/officeart/2005/8/layout/cycle8"/>
    <dgm:cxn modelId="{51E1BD55-18DE-405F-A05F-E55723773744}" type="presParOf" srcId="{9F70A9E4-07CB-485C-AEF5-94C8E982B275}" destId="{8FD26347-ACB3-407B-8477-97561574C868}" srcOrd="11" destOrd="0" presId="urn:microsoft.com/office/officeart/2005/8/layout/cycle8"/>
    <dgm:cxn modelId="{1EA29DBF-F697-401F-BEB5-B3FD752EFA6A}" type="presParOf" srcId="{9F70A9E4-07CB-485C-AEF5-94C8E982B275}" destId="{0E5696B8-6AD8-47B2-B96D-225211DE2176}" srcOrd="12" destOrd="0" presId="urn:microsoft.com/office/officeart/2005/8/layout/cycle8"/>
    <dgm:cxn modelId="{E2519587-3263-40C7-A53E-6091C1178691}" type="presParOf" srcId="{9F70A9E4-07CB-485C-AEF5-94C8E982B275}" destId="{CA5842EC-1701-42A2-9905-C1B8FC92FAEC}" srcOrd="13" destOrd="0" presId="urn:microsoft.com/office/officeart/2005/8/layout/cycle8"/>
    <dgm:cxn modelId="{942C64A3-9E90-4D7F-8369-70B3A6A117DF}" type="presParOf" srcId="{9F70A9E4-07CB-485C-AEF5-94C8E982B275}" destId="{94B70E48-75F9-410D-BCC3-29A63FE073F5}" srcOrd="14" destOrd="0" presId="urn:microsoft.com/office/officeart/2005/8/layout/cycle8"/>
    <dgm:cxn modelId="{28A4AE80-0A9C-4ED0-90FC-1404DFAE685D}" type="presParOf" srcId="{9F70A9E4-07CB-485C-AEF5-94C8E982B275}" destId="{3D3E4C7A-71F3-4E53-88E7-23193013D0B2}" srcOrd="15" destOrd="0" presId="urn:microsoft.com/office/officeart/2005/8/layout/cycle8"/>
    <dgm:cxn modelId="{F36CB74D-A1F8-45E8-83E1-10C3BB19D637}" type="presParOf" srcId="{9F70A9E4-07CB-485C-AEF5-94C8E982B275}" destId="{0621F2CD-F368-48D3-A7DB-407F1B5C1CEC}" srcOrd="16" destOrd="0" presId="urn:microsoft.com/office/officeart/2005/8/layout/cycle8"/>
    <dgm:cxn modelId="{169BA387-AC53-4D34-B1BC-23337B9DE93F}" type="presParOf" srcId="{9F70A9E4-07CB-485C-AEF5-94C8E982B275}" destId="{9842E246-F056-44DF-86C8-245B46184726}" srcOrd="17" destOrd="0" presId="urn:microsoft.com/office/officeart/2005/8/layout/cycle8"/>
    <dgm:cxn modelId="{24B2A13F-6F12-48C3-B1E2-2485B07C69CC}" type="presParOf" srcId="{9F70A9E4-07CB-485C-AEF5-94C8E982B275}" destId="{189FE696-006B-4A9B-96E2-D1FD15CF4F2A}" srcOrd="18" destOrd="0" presId="urn:microsoft.com/office/officeart/2005/8/layout/cycle8"/>
    <dgm:cxn modelId="{71722B24-AE42-4233-AAB7-77C5FF7A971B}" type="presParOf" srcId="{9F70A9E4-07CB-485C-AEF5-94C8E982B275}" destId="{5EF258F8-2249-4475-A001-1A2861FD8ECD}"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90061-1B77-481F-8FCE-E37BC53B0E71}">
      <dsp:nvSpPr>
        <dsp:cNvPr id="0" name=""/>
        <dsp:cNvSpPr/>
      </dsp:nvSpPr>
      <dsp:spPr>
        <a:xfrm>
          <a:off x="122556" y="62069"/>
          <a:ext cx="1020610" cy="1020610"/>
        </a:xfrm>
        <a:prstGeom prst="pie">
          <a:avLst>
            <a:gd name="adj1" fmla="val 16200000"/>
            <a:gd name="adj2" fmla="val 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ato" panose="020F0502020204030203" pitchFamily="34" charset="0"/>
              <a:ea typeface="Tahoma" panose="020B0604030504040204" pitchFamily="34" charset="0"/>
              <a:cs typeface="Tahoma" panose="020B0604030504040204" pitchFamily="34" charset="0"/>
            </a:rPr>
            <a:t>Do</a:t>
          </a:r>
        </a:p>
      </dsp:txBody>
      <dsp:txXfrm>
        <a:off x="664330" y="273603"/>
        <a:ext cx="376654" cy="279452"/>
      </dsp:txXfrm>
    </dsp:sp>
    <dsp:sp modelId="{43F1F071-4CA9-4C76-B0C6-64F9D915C15B}">
      <dsp:nvSpPr>
        <dsp:cNvPr id="0" name=""/>
        <dsp:cNvSpPr/>
      </dsp:nvSpPr>
      <dsp:spPr>
        <a:xfrm>
          <a:off x="122556" y="96332"/>
          <a:ext cx="1020610" cy="1020610"/>
        </a:xfrm>
        <a:prstGeom prst="pie">
          <a:avLst>
            <a:gd name="adj1" fmla="val 0"/>
            <a:gd name="adj2" fmla="val 5400000"/>
          </a:avLst>
        </a:prstGeom>
        <a:solidFill>
          <a:srgbClr val="D87E2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Lato" panose="020F0502020204030203" pitchFamily="34" charset="0"/>
              <a:ea typeface="Tahoma" panose="020B0604030504040204" pitchFamily="34" charset="0"/>
              <a:cs typeface="Tahoma" panose="020B0604030504040204" pitchFamily="34" charset="0"/>
            </a:rPr>
            <a:t>Study</a:t>
          </a:r>
        </a:p>
      </dsp:txBody>
      <dsp:txXfrm>
        <a:off x="664330" y="625956"/>
        <a:ext cx="376654" cy="279452"/>
      </dsp:txXfrm>
    </dsp:sp>
    <dsp:sp modelId="{3520CA02-4580-4F1A-924E-0BD0D9C58683}">
      <dsp:nvSpPr>
        <dsp:cNvPr id="0" name=""/>
        <dsp:cNvSpPr/>
      </dsp:nvSpPr>
      <dsp:spPr>
        <a:xfrm>
          <a:off x="88292" y="96332"/>
          <a:ext cx="1020610" cy="1020610"/>
        </a:xfrm>
        <a:prstGeom prst="pie">
          <a:avLst>
            <a:gd name="adj1" fmla="val 5400000"/>
            <a:gd name="adj2" fmla="val 1080000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Lato" panose="020F0502020204030203" pitchFamily="34" charset="0"/>
              <a:ea typeface="Tahoma" panose="020B0604030504040204" pitchFamily="34" charset="0"/>
              <a:cs typeface="Tahoma" panose="020B0604030504040204" pitchFamily="34" charset="0"/>
            </a:rPr>
            <a:t>Act</a:t>
          </a:r>
        </a:p>
      </dsp:txBody>
      <dsp:txXfrm>
        <a:off x="190475" y="625956"/>
        <a:ext cx="376654" cy="279452"/>
      </dsp:txXfrm>
    </dsp:sp>
    <dsp:sp modelId="{0E5696B8-6AD8-47B2-B96D-225211DE2176}">
      <dsp:nvSpPr>
        <dsp:cNvPr id="0" name=""/>
        <dsp:cNvSpPr/>
      </dsp:nvSpPr>
      <dsp:spPr>
        <a:xfrm>
          <a:off x="88292" y="62069"/>
          <a:ext cx="1020610" cy="1020610"/>
        </a:xfrm>
        <a:prstGeom prst="pie">
          <a:avLst>
            <a:gd name="adj1" fmla="val 10800000"/>
            <a:gd name="adj2" fmla="val 16200000"/>
          </a:avLst>
        </a:prstGeom>
        <a:solidFill>
          <a:srgbClr val="333D4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Lato" panose="020F0502020204030203" pitchFamily="34" charset="0"/>
              <a:ea typeface="Tahoma" panose="020B0604030504040204" pitchFamily="34" charset="0"/>
              <a:cs typeface="Tahoma" panose="020B0604030504040204" pitchFamily="34" charset="0"/>
            </a:rPr>
            <a:t>Plan</a:t>
          </a:r>
        </a:p>
      </dsp:txBody>
      <dsp:txXfrm>
        <a:off x="190475" y="273603"/>
        <a:ext cx="376654" cy="279452"/>
      </dsp:txXfrm>
    </dsp:sp>
    <dsp:sp modelId="{0621F2CD-F368-48D3-A7DB-407F1B5C1CEC}">
      <dsp:nvSpPr>
        <dsp:cNvPr id="0" name=""/>
        <dsp:cNvSpPr/>
      </dsp:nvSpPr>
      <dsp:spPr>
        <a:xfrm>
          <a:off x="59375" y="-1111"/>
          <a:ext cx="1146972" cy="1146972"/>
        </a:xfrm>
        <a:prstGeom prst="circularArrow">
          <a:avLst>
            <a:gd name="adj1" fmla="val 5085"/>
            <a:gd name="adj2" fmla="val 327528"/>
            <a:gd name="adj3" fmla="val 21272472"/>
            <a:gd name="adj4" fmla="val 162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9842E246-F056-44DF-86C8-245B46184726}">
      <dsp:nvSpPr>
        <dsp:cNvPr id="0" name=""/>
        <dsp:cNvSpPr/>
      </dsp:nvSpPr>
      <dsp:spPr>
        <a:xfrm>
          <a:off x="59375" y="33152"/>
          <a:ext cx="1146972" cy="1146972"/>
        </a:xfrm>
        <a:prstGeom prst="circularArrow">
          <a:avLst>
            <a:gd name="adj1" fmla="val 5085"/>
            <a:gd name="adj2" fmla="val 327528"/>
            <a:gd name="adj3" fmla="val 5072472"/>
            <a:gd name="adj4" fmla="val 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189FE696-006B-4A9B-96E2-D1FD15CF4F2A}">
      <dsp:nvSpPr>
        <dsp:cNvPr id="0" name=""/>
        <dsp:cNvSpPr/>
      </dsp:nvSpPr>
      <dsp:spPr>
        <a:xfrm>
          <a:off x="25112" y="33152"/>
          <a:ext cx="1146972" cy="1146972"/>
        </a:xfrm>
        <a:prstGeom prst="circularArrow">
          <a:avLst>
            <a:gd name="adj1" fmla="val 5085"/>
            <a:gd name="adj2" fmla="val 327528"/>
            <a:gd name="adj3" fmla="val 10472472"/>
            <a:gd name="adj4" fmla="val 54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 modelId="{5EF258F8-2249-4475-A001-1A2861FD8ECD}">
      <dsp:nvSpPr>
        <dsp:cNvPr id="0" name=""/>
        <dsp:cNvSpPr/>
      </dsp:nvSpPr>
      <dsp:spPr>
        <a:xfrm>
          <a:off x="25112" y="-1111"/>
          <a:ext cx="1146972" cy="1146972"/>
        </a:xfrm>
        <a:prstGeom prst="circularArrow">
          <a:avLst>
            <a:gd name="adj1" fmla="val 5085"/>
            <a:gd name="adj2" fmla="val 327528"/>
            <a:gd name="adj3" fmla="val 15872472"/>
            <a:gd name="adj4" fmla="val 10800000"/>
            <a:gd name="adj5" fmla="val 5932"/>
          </a:avLst>
        </a:prstGeom>
        <a:solidFill>
          <a:srgbClr val="78899B"/>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0275" y="685300"/>
            <a:ext cx="8119925" cy="3426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7925" y="4340375"/>
            <a:ext cx="9743425" cy="41119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9:notes"/>
          <p:cNvSpPr txBox="1">
            <a:spLocks noGrp="1"/>
          </p:cNvSpPr>
          <p:nvPr>
            <p:ph type="body" idx="1"/>
          </p:nvPr>
        </p:nvSpPr>
        <p:spPr>
          <a:xfrm>
            <a:off x="1217925" y="4340375"/>
            <a:ext cx="9743425" cy="4111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9:notes"/>
          <p:cNvSpPr>
            <a:spLocks noGrp="1" noRot="1" noChangeAspect="1"/>
          </p:cNvSpPr>
          <p:nvPr>
            <p:ph type="sldImg" idx="2"/>
          </p:nvPr>
        </p:nvSpPr>
        <p:spPr>
          <a:xfrm>
            <a:off x="3806825" y="685800"/>
            <a:ext cx="4567238" cy="3425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1217925" y="4340375"/>
            <a:ext cx="9743425" cy="41119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1:notes"/>
          <p:cNvSpPr>
            <a:spLocks noGrp="1" noRot="1" noChangeAspect="1"/>
          </p:cNvSpPr>
          <p:nvPr>
            <p:ph type="sldImg" idx="2"/>
          </p:nvPr>
        </p:nvSpPr>
        <p:spPr>
          <a:xfrm>
            <a:off x="3806825" y="685800"/>
            <a:ext cx="4567238"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1217925" y="4340375"/>
            <a:ext cx="9743425" cy="41119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2:notes"/>
          <p:cNvSpPr>
            <a:spLocks noGrp="1" noRot="1" noChangeAspect="1"/>
          </p:cNvSpPr>
          <p:nvPr>
            <p:ph type="sldImg" idx="2"/>
          </p:nvPr>
        </p:nvSpPr>
        <p:spPr>
          <a:xfrm>
            <a:off x="3806825" y="685800"/>
            <a:ext cx="4567238" cy="3425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3923" y="2832671"/>
            <a:ext cx="10357803" cy="191890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827847" y="5117084"/>
            <a:ext cx="8529955" cy="228441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09282" y="2101659"/>
            <a:ext cx="10967085" cy="60308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4"/>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09282" y="2101659"/>
            <a:ext cx="5300758" cy="60308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2"/>
          </p:nvPr>
        </p:nvSpPr>
        <p:spPr>
          <a:xfrm>
            <a:off x="6275609" y="2101659"/>
            <a:ext cx="5300758" cy="603084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0" b="1"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8"/>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920707" y="198132"/>
            <a:ext cx="4344235" cy="3911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09282" y="2101659"/>
            <a:ext cx="10967085" cy="603084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3"/>
          <p:cNvSpPr txBox="1">
            <a:spLocks noGrp="1"/>
          </p:cNvSpPr>
          <p:nvPr>
            <p:ph type="ftr" idx="11"/>
          </p:nvPr>
        </p:nvSpPr>
        <p:spPr>
          <a:xfrm>
            <a:off x="4143121" y="8498015"/>
            <a:ext cx="3899408" cy="45688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dt" idx="10"/>
          </p:nvPr>
        </p:nvSpPr>
        <p:spPr>
          <a:xfrm>
            <a:off x="609282" y="8498015"/>
            <a:ext cx="2802699" cy="45688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773668" y="8498015"/>
            <a:ext cx="2802699" cy="45688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2.jp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3" name="Picture 2">
            <a:extLst>
              <a:ext uri="{FF2B5EF4-FFF2-40B4-BE49-F238E27FC236}">
                <a16:creationId xmlns:a16="http://schemas.microsoft.com/office/drawing/2014/main" id="{7E09D44B-E01E-467C-A8C0-3FE4515A0944}"/>
              </a:ext>
            </a:extLst>
          </p:cNvPr>
          <p:cNvPicPr>
            <a:picLocks noChangeAspect="1"/>
          </p:cNvPicPr>
          <p:nvPr/>
        </p:nvPicPr>
        <p:blipFill>
          <a:blip r:embed="rId3"/>
          <a:stretch>
            <a:fillRect/>
          </a:stretch>
        </p:blipFill>
        <p:spPr>
          <a:xfrm>
            <a:off x="6431497" y="1361254"/>
            <a:ext cx="4856990" cy="2877071"/>
          </a:xfrm>
          <a:prstGeom prst="rect">
            <a:avLst/>
          </a:prstGeom>
        </p:spPr>
      </p:pic>
      <p:sp>
        <p:nvSpPr>
          <p:cNvPr id="43" name="Google Shape;43;p9"/>
          <p:cNvSpPr txBox="1">
            <a:spLocks noGrp="1"/>
          </p:cNvSpPr>
          <p:nvPr>
            <p:ph type="ctrTitle"/>
          </p:nvPr>
        </p:nvSpPr>
        <p:spPr>
          <a:xfrm>
            <a:off x="469787" y="1009132"/>
            <a:ext cx="5715113" cy="1200329"/>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1800" dirty="0">
                <a:solidFill>
                  <a:srgbClr val="D87E28"/>
                </a:solidFill>
                <a:latin typeface="Lato" panose="020F0502020204030203" pitchFamily="34" charset="0"/>
                <a:ea typeface="Tahoma"/>
                <a:cs typeface="Tahoma"/>
                <a:sym typeface="Tahoma"/>
              </a:rPr>
              <a:t>Purpose</a:t>
            </a:r>
            <a:br>
              <a:rPr lang="en-US" sz="1200" dirty="0">
                <a:latin typeface="Lato" panose="020F0502020204030203" pitchFamily="34" charset="0"/>
                <a:ea typeface="Tahoma"/>
                <a:cs typeface="Tahoma"/>
                <a:sym typeface="Tahoma"/>
              </a:rPr>
            </a:br>
            <a:br>
              <a:rPr lang="en-US" sz="1200" dirty="0">
                <a:latin typeface="Lato" panose="020F0502020204030203" pitchFamily="34" charset="0"/>
                <a:ea typeface="Tahoma"/>
                <a:cs typeface="Tahoma"/>
                <a:sym typeface="Tahoma"/>
              </a:rPr>
            </a:br>
            <a:r>
              <a:rPr lang="en-US" sz="1600" b="0" dirty="0">
                <a:latin typeface="Lato" panose="020F0502020204030203" pitchFamily="34" charset="0"/>
                <a:ea typeface="Tahoma"/>
                <a:cs typeface="Tahoma"/>
                <a:sym typeface="Tahoma"/>
              </a:rPr>
              <a:t>A Failure Modes Effects Analysis (FMEA) helps us look at each step of a process to identify what has gone wrong and what could prevent that from going wrong in the future.</a:t>
            </a:r>
            <a:endParaRPr sz="1600" dirty="0">
              <a:latin typeface="Lato" panose="020F0502020204030203" pitchFamily="34" charset="0"/>
            </a:endParaRPr>
          </a:p>
        </p:txBody>
      </p:sp>
      <p:sp>
        <p:nvSpPr>
          <p:cNvPr id="44" name="Google Shape;44;p9"/>
          <p:cNvSpPr txBox="1"/>
          <p:nvPr/>
        </p:nvSpPr>
        <p:spPr>
          <a:xfrm>
            <a:off x="437796" y="2524222"/>
            <a:ext cx="5747104" cy="16927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D87E28"/>
                </a:solidFill>
                <a:latin typeface="Lato" panose="020F0502020204030203" pitchFamily="34" charset="0"/>
                <a:ea typeface="Tahoma"/>
                <a:cs typeface="Tahoma"/>
                <a:sym typeface="Tahoma"/>
              </a:rPr>
              <a:t>How to Facilitate</a:t>
            </a:r>
            <a:br>
              <a:rPr lang="en-US" sz="1200" b="1" i="0" u="none" strike="noStrike" cap="none" dirty="0">
                <a:solidFill>
                  <a:schemeClr val="dk1"/>
                </a:solidFill>
                <a:latin typeface="Lato" panose="020F0502020204030203" pitchFamily="34" charset="0"/>
                <a:ea typeface="Tahoma"/>
                <a:cs typeface="Tahoma"/>
                <a:sym typeface="Tahoma"/>
              </a:rPr>
            </a:br>
            <a:br>
              <a:rPr lang="en-US" sz="1200" b="1" i="0" u="none" strike="noStrike" cap="none" dirty="0">
                <a:solidFill>
                  <a:schemeClr val="dk1"/>
                </a:solidFill>
                <a:latin typeface="Lato" panose="020F0502020204030203" pitchFamily="34" charset="0"/>
                <a:ea typeface="Tahoma"/>
                <a:cs typeface="Tahoma"/>
                <a:sym typeface="Tahoma"/>
              </a:rPr>
            </a:br>
            <a:r>
              <a:rPr lang="en-US" sz="1600" b="0" i="0" u="none" strike="noStrike" cap="none" dirty="0">
                <a:solidFill>
                  <a:schemeClr val="dk1"/>
                </a:solidFill>
                <a:latin typeface="Lato" panose="020F0502020204030203" pitchFamily="34" charset="0"/>
                <a:ea typeface="Tahoma"/>
                <a:cs typeface="Tahoma"/>
                <a:sym typeface="Tahoma"/>
              </a:rPr>
              <a:t>It is essential to complete the FMEA as a team to increase the diversity of ideas and solutions, and to increase ownership of the success of the improved process. It may be useful to use sticky notes when capturing ideas from the team so they can be easily moved around (see below photo as an example).</a:t>
            </a:r>
            <a:endParaRPr sz="1600" dirty="0">
              <a:latin typeface="Lato" panose="020F0502020204030203" pitchFamily="34" charset="0"/>
            </a:endParaRPr>
          </a:p>
        </p:txBody>
      </p:sp>
      <p:pic>
        <p:nvPicPr>
          <p:cNvPr id="50" name="Google Shape;50;p9" descr="A picture containing computer, keyboard, table, desk&#10;&#10;Description automatically generated"/>
          <p:cNvPicPr preferRelativeResize="0"/>
          <p:nvPr/>
        </p:nvPicPr>
        <p:blipFill rotWithShape="1">
          <a:blip r:embed="rId4">
            <a:alphaModFix/>
          </a:blip>
          <a:srcRect l="15966" t="3965" r="15580" b="27613"/>
          <a:stretch/>
        </p:blipFill>
        <p:spPr>
          <a:xfrm>
            <a:off x="7454783" y="4960273"/>
            <a:ext cx="4291975" cy="3447098"/>
          </a:xfrm>
          <a:prstGeom prst="rect">
            <a:avLst/>
          </a:prstGeom>
          <a:noFill/>
          <a:ln>
            <a:noFill/>
          </a:ln>
        </p:spPr>
      </p:pic>
      <p:sp>
        <p:nvSpPr>
          <p:cNvPr id="51" name="Google Shape;51;p9"/>
          <p:cNvSpPr txBox="1"/>
          <p:nvPr/>
        </p:nvSpPr>
        <p:spPr>
          <a:xfrm>
            <a:off x="469787" y="5378337"/>
            <a:ext cx="7105405" cy="3447098"/>
          </a:xfrm>
          <a:prstGeom prst="rect">
            <a:avLst/>
          </a:prstGeom>
          <a:noFill/>
          <a:ln>
            <a:noFill/>
          </a:ln>
        </p:spPr>
        <p:txBody>
          <a:bodyPr spcFirstLastPara="1" wrap="square" lIns="0" tIns="0" rIns="0" bIns="0" anchor="t" anchorCtr="0">
            <a:spAutoFit/>
          </a:bodyPr>
          <a:lstStyle/>
          <a:p>
            <a:pPr lvl="0">
              <a:buSzPts val="1400"/>
            </a:pPr>
            <a:r>
              <a:rPr lang="en-US" sz="1800" b="1" dirty="0">
                <a:solidFill>
                  <a:srgbClr val="D87E28"/>
                </a:solidFill>
                <a:latin typeface="Lato" panose="020F0502020204030203" pitchFamily="34" charset="0"/>
                <a:ea typeface="Tahoma"/>
                <a:cs typeface="Tahoma"/>
                <a:sym typeface="Tahoma"/>
              </a:rPr>
              <a:t>Key Components</a:t>
            </a:r>
          </a:p>
          <a:p>
            <a:pPr lvl="0">
              <a:buSzPts val="1400"/>
            </a:pPr>
            <a:endParaRPr sz="120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600" i="0" u="none" strike="noStrike" cap="none" dirty="0">
                <a:solidFill>
                  <a:schemeClr val="dk1"/>
                </a:solidFill>
                <a:latin typeface="Lato" panose="020F0502020204030203" pitchFamily="34" charset="0"/>
                <a:ea typeface="Tahoma"/>
                <a:cs typeface="Tahoma"/>
                <a:sym typeface="Tahoma"/>
              </a:rPr>
              <a:t>What are the steps in your current process? </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Start by identifying the key steps of the process and fill out the</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blue boxes.</a:t>
            </a:r>
            <a:endParaRPr sz="1600" dirty="0">
              <a:latin typeface="Lato" panose="020F0502020204030203" pitchFamily="34" charset="0"/>
            </a:endParaRPr>
          </a:p>
          <a:p>
            <a:pPr marL="342900" marR="0" lvl="0" indent="-22860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Lato" panose="020F0502020204030203" pitchFamily="34" charset="0"/>
              <a:ea typeface="Tahoma"/>
              <a:cs typeface="Tahoma"/>
              <a:sym typeface="Tahoma"/>
            </a:endParaRPr>
          </a:p>
          <a:p>
            <a:pPr marL="342900" marR="0" lvl="0" indent="-342900" algn="l" rtl="0">
              <a:lnSpc>
                <a:spcPct val="100000"/>
              </a:lnSpc>
              <a:spcBef>
                <a:spcPts val="0"/>
              </a:spcBef>
              <a:spcAft>
                <a:spcPts val="0"/>
              </a:spcAft>
              <a:buClr>
                <a:srgbClr val="000000"/>
              </a:buClr>
              <a:buSzPts val="1800"/>
              <a:buFont typeface="Arial"/>
              <a:buAutoNum type="arabicPeriod" startAt="2"/>
            </a:pPr>
            <a:r>
              <a:rPr lang="en-US" sz="1600" i="0" u="none" strike="noStrike" cap="none" dirty="0">
                <a:solidFill>
                  <a:schemeClr val="dk1"/>
                </a:solidFill>
                <a:latin typeface="Lato" panose="020F0502020204030203" pitchFamily="34" charset="0"/>
                <a:ea typeface="Tahoma"/>
                <a:cs typeface="Tahoma"/>
                <a:sym typeface="Tahoma"/>
              </a:rPr>
              <a:t>Failure Modes: What could go, or is, wrong, at each step of the process?</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For each step of the process, identify how the step could fail</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(or has failed).</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a:t>
            </a:r>
            <a:endParaRPr sz="1600" dirty="0">
              <a:latin typeface="Lato" panose="020F0502020204030203" pitchFamily="34" charset="0"/>
            </a:endParaRPr>
          </a:p>
          <a:p>
            <a:pPr marL="342900" marR="0" lvl="0" indent="-342900" algn="l" rtl="0">
              <a:lnSpc>
                <a:spcPct val="100000"/>
              </a:lnSpc>
              <a:spcBef>
                <a:spcPts val="0"/>
              </a:spcBef>
              <a:spcAft>
                <a:spcPts val="0"/>
              </a:spcAft>
              <a:buClr>
                <a:srgbClr val="000000"/>
              </a:buClr>
              <a:buSzPts val="1800"/>
              <a:buFont typeface="Arial"/>
              <a:buAutoNum type="arabicPeriod" startAt="3"/>
            </a:pPr>
            <a:r>
              <a:rPr lang="en-US" sz="1600" i="0" u="none" strike="noStrike" cap="none" dirty="0">
                <a:solidFill>
                  <a:schemeClr val="dk1"/>
                </a:solidFill>
                <a:latin typeface="Lato" panose="020F0502020204030203" pitchFamily="34" charset="0"/>
                <a:ea typeface="Tahoma"/>
                <a:cs typeface="Tahoma"/>
                <a:sym typeface="Tahom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Interventions:</a:t>
            </a:r>
            <a:r>
              <a:rPr lang="en-US" sz="1600" i="0" u="none" strike="noStrike" cap="none" dirty="0">
                <a:solidFill>
                  <a:schemeClr val="dk1"/>
                </a:solidFill>
                <a:latin typeface="Lato" panose="020F0502020204030203" pitchFamily="34" charset="0"/>
                <a:ea typeface="Tahoma"/>
                <a:cs typeface="Tahoma"/>
                <a:sym typeface="Tahoma"/>
              </a:rPr>
              <a:t> What actions could be put in place to prevent or reduce failure modes?</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a:cs typeface="Tahoma"/>
                <a:sym typeface="Tahoma"/>
              </a:rPr>
              <a:t>         Identify how each failure mode could be mitigated.</a:t>
            </a:r>
            <a:endParaRPr sz="1600" dirty="0">
              <a:latin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chemeClr val="dk1"/>
              </a:solidFill>
              <a:latin typeface="Lato" panose="020F0502020204030203" pitchFamily="34" charset="0"/>
              <a:ea typeface="Tahoma"/>
              <a:cs typeface="Tahoma"/>
              <a:sym typeface="Tahoma"/>
            </a:endParaRPr>
          </a:p>
        </p:txBody>
      </p:sp>
      <p:grpSp>
        <p:nvGrpSpPr>
          <p:cNvPr id="47" name="Google Shape;47;p9"/>
          <p:cNvGrpSpPr/>
          <p:nvPr/>
        </p:nvGrpSpPr>
        <p:grpSpPr>
          <a:xfrm>
            <a:off x="6982769" y="1689037"/>
            <a:ext cx="302571" cy="308913"/>
            <a:chOff x="32904" y="13192"/>
            <a:chExt cx="182880" cy="200616"/>
          </a:xfrm>
        </p:grpSpPr>
        <p:sp>
          <p:nvSpPr>
            <p:cNvPr id="48" name="Google Shape;48;p9"/>
            <p:cNvSpPr/>
            <p:nvPr/>
          </p:nvSpPr>
          <p:spPr>
            <a:xfrm>
              <a:off x="32904" y="20782"/>
              <a:ext cx="182880" cy="1930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49" name="Google Shape;49;p9"/>
            <p:cNvSpPr txBox="1"/>
            <p:nvPr/>
          </p:nvSpPr>
          <p:spPr>
            <a:xfrm>
              <a:off x="34705" y="13192"/>
              <a:ext cx="157341" cy="1930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latin typeface="Lato" panose="020F0502020204030203" pitchFamily="34" charset="0"/>
                  <a:ea typeface="Tahoma"/>
                  <a:cs typeface="Tahoma"/>
                  <a:sym typeface="Tahoma"/>
                </a:rPr>
                <a:t>3</a:t>
              </a:r>
              <a:endParaRPr sz="1400" b="0" i="0" u="none" strike="noStrike" cap="none" dirty="0">
                <a:solidFill>
                  <a:srgbClr val="000000"/>
                </a:solidFill>
                <a:latin typeface="Lato" panose="020F0502020204030203" pitchFamily="34" charset="0"/>
                <a:ea typeface="Tahoma"/>
                <a:cs typeface="Tahoma"/>
                <a:sym typeface="Tahoma"/>
              </a:endParaRPr>
            </a:p>
          </p:txBody>
        </p:sp>
      </p:grpSp>
      <p:sp>
        <p:nvSpPr>
          <p:cNvPr id="52" name="Google Shape;52;p9"/>
          <p:cNvSpPr/>
          <p:nvPr/>
        </p:nvSpPr>
        <p:spPr>
          <a:xfrm>
            <a:off x="6982769" y="2645045"/>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53" name="Google Shape;53;p9"/>
          <p:cNvSpPr txBox="1"/>
          <p:nvPr/>
        </p:nvSpPr>
        <p:spPr>
          <a:xfrm>
            <a:off x="6985749" y="263335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latin typeface="Lato" panose="020F0502020204030203" pitchFamily="34" charset="0"/>
                <a:ea typeface="Tahoma"/>
                <a:cs typeface="Tahoma"/>
                <a:sym typeface="Tahoma"/>
              </a:rPr>
              <a:t>1</a:t>
            </a:r>
            <a:endParaRPr sz="1400" b="0" i="0" u="none" strike="noStrike" cap="none" dirty="0">
              <a:solidFill>
                <a:srgbClr val="000000"/>
              </a:solidFill>
              <a:latin typeface="Lato" panose="020F0502020204030203" pitchFamily="34" charset="0"/>
              <a:ea typeface="Tahoma"/>
              <a:cs typeface="Tahoma"/>
              <a:sym typeface="Tahoma"/>
            </a:endParaRPr>
          </a:p>
        </p:txBody>
      </p:sp>
      <p:sp>
        <p:nvSpPr>
          <p:cNvPr id="54" name="Google Shape;54;p9"/>
          <p:cNvSpPr/>
          <p:nvPr/>
        </p:nvSpPr>
        <p:spPr>
          <a:xfrm>
            <a:off x="6984743" y="3528997"/>
            <a:ext cx="302571" cy="297226"/>
          </a:xfrm>
          <a:prstGeom prst="ellipse">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Lato" panose="020F0502020204030203" pitchFamily="34" charset="0"/>
              <a:sym typeface="Arial"/>
            </a:endParaRPr>
          </a:p>
        </p:txBody>
      </p:sp>
      <p:sp>
        <p:nvSpPr>
          <p:cNvPr id="55" name="Google Shape;55;p9"/>
          <p:cNvSpPr txBox="1"/>
          <p:nvPr/>
        </p:nvSpPr>
        <p:spPr>
          <a:xfrm>
            <a:off x="6989766" y="3517998"/>
            <a:ext cx="260317" cy="297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FFFF"/>
                </a:solidFill>
                <a:latin typeface="Lato" panose="020F0502020204030203" pitchFamily="34" charset="0"/>
                <a:ea typeface="Tahoma"/>
                <a:cs typeface="Tahoma"/>
                <a:sym typeface="Tahoma"/>
              </a:rPr>
              <a:t>2</a:t>
            </a:r>
            <a:endParaRPr sz="1400" b="0" i="0" u="none" strike="noStrike" cap="none">
              <a:solidFill>
                <a:srgbClr val="000000"/>
              </a:solidFill>
              <a:latin typeface="Lato" panose="020F0502020204030203" pitchFamily="34" charset="0"/>
              <a:ea typeface="Tahoma"/>
              <a:cs typeface="Tahoma"/>
              <a:sym typeface="Tahoma"/>
            </a:endParaRPr>
          </a:p>
        </p:txBody>
      </p:sp>
      <p:sp>
        <p:nvSpPr>
          <p:cNvPr id="56" name="Google Shape;56;p9"/>
          <p:cNvSpPr txBox="1"/>
          <p:nvPr/>
        </p:nvSpPr>
        <p:spPr>
          <a:xfrm>
            <a:off x="437796" y="312215"/>
            <a:ext cx="6964045" cy="44371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2800" b="1" i="0" u="none" strike="noStrike" cap="none" dirty="0">
                <a:solidFill>
                  <a:srgbClr val="4D9342"/>
                </a:solidFill>
                <a:latin typeface="Lato Black" panose="020F0A02020204030203" pitchFamily="34" charset="0"/>
                <a:ea typeface="Tahoma" panose="020B0604030504040204" pitchFamily="34" charset="0"/>
                <a:cs typeface="Tahoma" panose="020B0604030504040204" pitchFamily="34" charset="0"/>
                <a:sym typeface="Arial"/>
              </a:rPr>
              <a:t>Failure Modes Effects Analysis (FMEA)</a:t>
            </a:r>
            <a:endParaRPr sz="2800" b="1" i="0" u="none" strike="noStrike" cap="none" dirty="0">
              <a:solidFill>
                <a:srgbClr val="4D9342"/>
              </a:solidFill>
              <a:latin typeface="Lato Black" panose="020F0A02020204030203" pitchFamily="34" charset="0"/>
              <a:ea typeface="Tahoma" panose="020B0604030504040204" pitchFamily="34" charset="0"/>
              <a:cs typeface="Tahoma" panose="020B0604030504040204" pitchFamily="34" charset="0"/>
              <a:sym typeface="Calibri"/>
            </a:endParaRPr>
          </a:p>
        </p:txBody>
      </p:sp>
      <p:sp>
        <p:nvSpPr>
          <p:cNvPr id="22" name="Google Shape;44;p9">
            <a:extLst>
              <a:ext uri="{FF2B5EF4-FFF2-40B4-BE49-F238E27FC236}">
                <a16:creationId xmlns:a16="http://schemas.microsoft.com/office/drawing/2014/main" id="{14724233-038E-4113-A1E2-285A13620309}"/>
              </a:ext>
            </a:extLst>
          </p:cNvPr>
          <p:cNvSpPr txBox="1"/>
          <p:nvPr/>
        </p:nvSpPr>
        <p:spPr>
          <a:xfrm>
            <a:off x="469787" y="4320385"/>
            <a:ext cx="11276971"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dirty="0">
                <a:solidFill>
                  <a:schemeClr val="dk1"/>
                </a:solidFill>
                <a:latin typeface="Lato" panose="020F0502020204030203" pitchFamily="34" charset="0"/>
                <a:ea typeface="Tahoma"/>
                <a:cs typeface="Tahoma"/>
                <a:sym typeface="Tahoma"/>
              </a:rPr>
              <a:t>Once all the components of the FMEA have been filled out, guide your team to rank each potential failure (Key Component 2 – see below) thinking about the severity of the failure, how frequently it happens, and how easy it is to detect. This will help identify which preventative actions should be prioritized.</a:t>
            </a:r>
            <a:endParaRPr sz="1600" dirty="0">
              <a:latin typeface="Lato" panose="020F0502020204030203" pitchFamily="34" charset="0"/>
            </a:endParaRPr>
          </a:p>
        </p:txBody>
      </p:sp>
      <p:graphicFrame>
        <p:nvGraphicFramePr>
          <p:cNvPr id="23" name="Diagram 22">
            <a:extLst>
              <a:ext uri="{FF2B5EF4-FFF2-40B4-BE49-F238E27FC236}">
                <a16:creationId xmlns:a16="http://schemas.microsoft.com/office/drawing/2014/main" id="{8FF79A2F-03CE-4C41-A7AF-BD31539E01CE}"/>
              </a:ext>
            </a:extLst>
          </p:cNvPr>
          <p:cNvGraphicFramePr/>
          <p:nvPr>
            <p:extLst>
              <p:ext uri="{D42A27DB-BD31-4B8C-83A1-F6EECF244321}">
                <p14:modId xmlns:p14="http://schemas.microsoft.com/office/powerpoint/2010/main" val="1181271783"/>
              </p:ext>
            </p:extLst>
          </p:nvPr>
        </p:nvGraphicFramePr>
        <p:xfrm>
          <a:off x="10911840" y="102323"/>
          <a:ext cx="1267460" cy="12150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17">
            <a:extLst>
              <a:ext uri="{FF2B5EF4-FFF2-40B4-BE49-F238E27FC236}">
                <a16:creationId xmlns:a16="http://schemas.microsoft.com/office/drawing/2014/main" id="{C9CFC330-0D33-4D4F-AB32-E7FAF0D9DE0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1484185" y="8510182"/>
            <a:ext cx="525145" cy="5251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2805747" y="259823"/>
            <a:ext cx="6964045" cy="443711"/>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US" sz="2800" b="0" dirty="0">
                <a:solidFill>
                  <a:srgbClr val="D87E28"/>
                </a:solidFill>
                <a:latin typeface="Lato Black" panose="020F0A02020204030203" pitchFamily="34" charset="0"/>
                <a:ea typeface="Tahoma" panose="020B0604030504040204" pitchFamily="34" charset="0"/>
                <a:cs typeface="Tahoma" panose="020B0604030504040204" pitchFamily="34" charset="0"/>
                <a:sym typeface="Arial"/>
              </a:rPr>
              <a:t>Failure Mode and Effect Analysis (FMEA)</a:t>
            </a:r>
            <a:endParaRPr sz="2800" b="0" dirty="0">
              <a:solidFill>
                <a:srgbClr val="D87E28"/>
              </a:solidFill>
              <a:latin typeface="Lato Black" panose="020F0A02020204030203" pitchFamily="34" charset="0"/>
              <a:ea typeface="Tahoma" panose="020B0604030504040204" pitchFamily="34" charset="0"/>
              <a:cs typeface="Tahoma" panose="020B0604030504040204" pitchFamily="34" charset="0"/>
            </a:endParaRPr>
          </a:p>
        </p:txBody>
      </p:sp>
      <p:sp>
        <p:nvSpPr>
          <p:cNvPr id="62" name="Google Shape;62;p1"/>
          <p:cNvSpPr txBox="1"/>
          <p:nvPr/>
        </p:nvSpPr>
        <p:spPr>
          <a:xfrm rot="-5400000">
            <a:off x="-564318" y="2022802"/>
            <a:ext cx="2354700" cy="550141"/>
          </a:xfrm>
          <a:prstGeom prst="rect">
            <a:avLst/>
          </a:prstGeom>
          <a:noFill/>
          <a:ln w="28950" cap="flat" cmpd="sng">
            <a:solidFill>
              <a:srgbClr val="4D9342"/>
            </a:solidFill>
            <a:prstDash val="solid"/>
            <a:round/>
            <a:headEnd type="none" w="sm" len="sm"/>
            <a:tailEnd type="none" w="sm" len="sm"/>
          </a:ln>
        </p:spPr>
        <p:txBody>
          <a:bodyPr spcFirstLastPara="1" wrap="square" lIns="0" tIns="41900" rIns="0" bIns="0" anchor="t" anchorCtr="0">
            <a:spAutoFit/>
          </a:bodyPr>
          <a:lstStyle/>
          <a:p>
            <a:pPr marL="123189" marR="113664"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4D9342"/>
                </a:solidFill>
                <a:latin typeface="Lato" panose="020F0502020204030203" pitchFamily="34" charset="0"/>
                <a:ea typeface="Tahoma" panose="020B0604030504040204" pitchFamily="34" charset="0"/>
                <a:cs typeface="Tahoma" panose="020B0604030504040204" pitchFamily="34" charset="0"/>
                <a:sym typeface="Arial"/>
              </a:rPr>
              <a:t>What actions could be put in  place to prevent or reduce  Failure Modes? Interventions</a:t>
            </a:r>
            <a:endParaRPr sz="1100" b="0" i="0" u="none" strike="noStrike" cap="none" dirty="0">
              <a:solidFill>
                <a:srgbClr val="4D9342"/>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63" name="Google Shape;63;p1"/>
          <p:cNvSpPr txBox="1"/>
          <p:nvPr/>
        </p:nvSpPr>
        <p:spPr>
          <a:xfrm rot="-5400000">
            <a:off x="-255906" y="4272545"/>
            <a:ext cx="1714500" cy="550141"/>
          </a:xfrm>
          <a:prstGeom prst="rect">
            <a:avLst/>
          </a:prstGeom>
          <a:noFill/>
          <a:ln w="28950" cap="flat" cmpd="sng">
            <a:solidFill>
              <a:srgbClr val="333D47"/>
            </a:solidFill>
            <a:prstDash val="solid"/>
            <a:round/>
            <a:headEnd type="none" w="sm" len="sm"/>
            <a:tailEnd type="none" w="sm" len="sm"/>
          </a:ln>
        </p:spPr>
        <p:txBody>
          <a:bodyPr spcFirstLastPara="1" wrap="square" lIns="0" tIns="41900" rIns="0" bIns="0" anchor="t" anchorCtr="0">
            <a:spAutoFit/>
          </a:bodyPr>
          <a:lstStyle/>
          <a:p>
            <a:pPr marL="175895" marR="16764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333D47"/>
                </a:solidFill>
                <a:latin typeface="Lato" panose="020F0502020204030203" pitchFamily="34" charset="0"/>
                <a:ea typeface="Tahoma" panose="020B0604030504040204" pitchFamily="34" charset="0"/>
                <a:cs typeface="Tahoma" panose="020B0604030504040204" pitchFamily="34" charset="0"/>
                <a:sym typeface="Arial"/>
              </a:rPr>
              <a:t>What are the steps  in your Current  Process?</a:t>
            </a:r>
            <a:endParaRPr sz="1100" b="0" i="0" u="none" strike="noStrike" cap="none" dirty="0">
              <a:solidFill>
                <a:srgbClr val="333D47"/>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64" name="Google Shape;64;p1"/>
          <p:cNvSpPr txBox="1"/>
          <p:nvPr/>
        </p:nvSpPr>
        <p:spPr>
          <a:xfrm rot="-5400000">
            <a:off x="-619443" y="6521270"/>
            <a:ext cx="2441575" cy="550141"/>
          </a:xfrm>
          <a:prstGeom prst="rect">
            <a:avLst/>
          </a:prstGeom>
          <a:noFill/>
          <a:ln w="28950" cap="flat" cmpd="sng">
            <a:solidFill>
              <a:srgbClr val="D87E28"/>
            </a:solidFill>
            <a:prstDash val="solid"/>
            <a:round/>
            <a:headEnd type="none" w="sm" len="sm"/>
            <a:tailEnd type="none" w="sm" len="sm"/>
          </a:ln>
        </p:spPr>
        <p:txBody>
          <a:bodyPr spcFirstLastPara="1" wrap="square" lIns="0" tIns="41900" rIns="0" bIns="0" anchor="t" anchorCtr="0">
            <a:spAutoFit/>
          </a:bodyPr>
          <a:lstStyle/>
          <a:p>
            <a:pPr marL="124460" marR="116204"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Arial"/>
              </a:rPr>
              <a:t>What could go, or is wrong at  each step of the process?</a:t>
            </a:r>
            <a:endParaRPr sz="1100" b="0"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Arial"/>
            </a:endParaRPr>
          </a:p>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Arial"/>
              </a:rPr>
              <a:t>Failure Modes</a:t>
            </a:r>
            <a:endParaRPr sz="1100" b="0"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65" name="Google Shape;65;p1"/>
          <p:cNvSpPr/>
          <p:nvPr/>
        </p:nvSpPr>
        <p:spPr>
          <a:xfrm>
            <a:off x="1198625" y="1139190"/>
            <a:ext cx="1379220" cy="2795270"/>
          </a:xfrm>
          <a:custGeom>
            <a:avLst/>
            <a:gdLst/>
            <a:ahLst/>
            <a:cxnLst/>
            <a:rect l="l" t="t" r="r" b="b"/>
            <a:pathLst>
              <a:path w="1379220" h="2795270" extrusionOk="0">
                <a:moveTo>
                  <a:pt x="0" y="0"/>
                </a:moveTo>
                <a:lnTo>
                  <a:pt x="1379220" y="0"/>
                </a:lnTo>
                <a:lnTo>
                  <a:pt x="1379220" y="2349995"/>
                </a:lnTo>
                <a:lnTo>
                  <a:pt x="862012" y="2349995"/>
                </a:lnTo>
                <a:lnTo>
                  <a:pt x="862012" y="2450211"/>
                </a:lnTo>
                <a:lnTo>
                  <a:pt x="1034415" y="2450211"/>
                </a:lnTo>
                <a:lnTo>
                  <a:pt x="689610" y="2795016"/>
                </a:lnTo>
                <a:lnTo>
                  <a:pt x="344805" y="2450211"/>
                </a:lnTo>
                <a:lnTo>
                  <a:pt x="517207" y="2450211"/>
                </a:lnTo>
                <a:lnTo>
                  <a:pt x="517207"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66" name="Google Shape;66;p1"/>
          <p:cNvSpPr/>
          <p:nvPr/>
        </p:nvSpPr>
        <p:spPr>
          <a:xfrm>
            <a:off x="2772917" y="1139190"/>
            <a:ext cx="1379220" cy="2795270"/>
          </a:xfrm>
          <a:custGeom>
            <a:avLst/>
            <a:gdLst/>
            <a:ahLst/>
            <a:cxnLst/>
            <a:rect l="l" t="t" r="r" b="b"/>
            <a:pathLst>
              <a:path w="1379220" h="2795270" extrusionOk="0">
                <a:moveTo>
                  <a:pt x="0" y="0"/>
                </a:moveTo>
                <a:lnTo>
                  <a:pt x="1379220" y="0"/>
                </a:lnTo>
                <a:lnTo>
                  <a:pt x="1379220" y="2349995"/>
                </a:lnTo>
                <a:lnTo>
                  <a:pt x="862012" y="2349995"/>
                </a:lnTo>
                <a:lnTo>
                  <a:pt x="862012" y="2450211"/>
                </a:lnTo>
                <a:lnTo>
                  <a:pt x="1034415" y="2450211"/>
                </a:lnTo>
                <a:lnTo>
                  <a:pt x="689610" y="2795016"/>
                </a:lnTo>
                <a:lnTo>
                  <a:pt x="344805" y="2450211"/>
                </a:lnTo>
                <a:lnTo>
                  <a:pt x="517207" y="2450211"/>
                </a:lnTo>
                <a:lnTo>
                  <a:pt x="517207"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67" name="Google Shape;67;p1"/>
          <p:cNvSpPr/>
          <p:nvPr/>
        </p:nvSpPr>
        <p:spPr>
          <a:xfrm>
            <a:off x="4333494" y="1145286"/>
            <a:ext cx="1381125" cy="2795270"/>
          </a:xfrm>
          <a:custGeom>
            <a:avLst/>
            <a:gdLst/>
            <a:ahLst/>
            <a:cxnLst/>
            <a:rect l="l" t="t" r="r" b="b"/>
            <a:pathLst>
              <a:path w="1381125" h="2795270" extrusionOk="0">
                <a:moveTo>
                  <a:pt x="0" y="0"/>
                </a:moveTo>
                <a:lnTo>
                  <a:pt x="1380744" y="0"/>
                </a:lnTo>
                <a:lnTo>
                  <a:pt x="1380744" y="2349995"/>
                </a:lnTo>
                <a:lnTo>
                  <a:pt x="862965" y="2349995"/>
                </a:lnTo>
                <a:lnTo>
                  <a:pt x="862965" y="2449830"/>
                </a:lnTo>
                <a:lnTo>
                  <a:pt x="1035558" y="2449830"/>
                </a:lnTo>
                <a:lnTo>
                  <a:pt x="690372" y="2795016"/>
                </a:lnTo>
                <a:lnTo>
                  <a:pt x="345186" y="2449830"/>
                </a:lnTo>
                <a:lnTo>
                  <a:pt x="517779" y="2449830"/>
                </a:lnTo>
                <a:lnTo>
                  <a:pt x="517779"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68" name="Google Shape;68;p1"/>
          <p:cNvSpPr/>
          <p:nvPr/>
        </p:nvSpPr>
        <p:spPr>
          <a:xfrm>
            <a:off x="5923026" y="1145286"/>
            <a:ext cx="1379220" cy="2795270"/>
          </a:xfrm>
          <a:custGeom>
            <a:avLst/>
            <a:gdLst/>
            <a:ahLst/>
            <a:cxnLst/>
            <a:rect l="l" t="t" r="r" b="b"/>
            <a:pathLst>
              <a:path w="1379220" h="2795270" extrusionOk="0">
                <a:moveTo>
                  <a:pt x="0" y="0"/>
                </a:moveTo>
                <a:lnTo>
                  <a:pt x="1379220" y="0"/>
                </a:lnTo>
                <a:lnTo>
                  <a:pt x="1379220" y="2349995"/>
                </a:lnTo>
                <a:lnTo>
                  <a:pt x="862012" y="2349995"/>
                </a:lnTo>
                <a:lnTo>
                  <a:pt x="862012" y="2450211"/>
                </a:lnTo>
                <a:lnTo>
                  <a:pt x="1034415" y="2450211"/>
                </a:lnTo>
                <a:lnTo>
                  <a:pt x="689610" y="2795016"/>
                </a:lnTo>
                <a:lnTo>
                  <a:pt x="344805" y="2450211"/>
                </a:lnTo>
                <a:lnTo>
                  <a:pt x="517207" y="2450211"/>
                </a:lnTo>
                <a:lnTo>
                  <a:pt x="517207"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69" name="Google Shape;69;p1"/>
          <p:cNvSpPr/>
          <p:nvPr/>
        </p:nvSpPr>
        <p:spPr>
          <a:xfrm>
            <a:off x="7497318" y="1145286"/>
            <a:ext cx="1379220" cy="2795270"/>
          </a:xfrm>
          <a:custGeom>
            <a:avLst/>
            <a:gdLst/>
            <a:ahLst/>
            <a:cxnLst/>
            <a:rect l="l" t="t" r="r" b="b"/>
            <a:pathLst>
              <a:path w="1379220" h="2795270" extrusionOk="0">
                <a:moveTo>
                  <a:pt x="0" y="0"/>
                </a:moveTo>
                <a:lnTo>
                  <a:pt x="1379220" y="0"/>
                </a:lnTo>
                <a:lnTo>
                  <a:pt x="1379220" y="2349995"/>
                </a:lnTo>
                <a:lnTo>
                  <a:pt x="862012" y="2349995"/>
                </a:lnTo>
                <a:lnTo>
                  <a:pt x="862012" y="2450211"/>
                </a:lnTo>
                <a:lnTo>
                  <a:pt x="1034415" y="2450211"/>
                </a:lnTo>
                <a:lnTo>
                  <a:pt x="689610" y="2795016"/>
                </a:lnTo>
                <a:lnTo>
                  <a:pt x="344805" y="2450211"/>
                </a:lnTo>
                <a:lnTo>
                  <a:pt x="517207" y="2450211"/>
                </a:lnTo>
                <a:lnTo>
                  <a:pt x="517207"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0" name="Google Shape;70;p1"/>
          <p:cNvSpPr/>
          <p:nvPr/>
        </p:nvSpPr>
        <p:spPr>
          <a:xfrm>
            <a:off x="9071609" y="1145286"/>
            <a:ext cx="1381125" cy="2795270"/>
          </a:xfrm>
          <a:custGeom>
            <a:avLst/>
            <a:gdLst/>
            <a:ahLst/>
            <a:cxnLst/>
            <a:rect l="l" t="t" r="r" b="b"/>
            <a:pathLst>
              <a:path w="1381125" h="2795270" extrusionOk="0">
                <a:moveTo>
                  <a:pt x="0" y="0"/>
                </a:moveTo>
                <a:lnTo>
                  <a:pt x="1380744" y="0"/>
                </a:lnTo>
                <a:lnTo>
                  <a:pt x="1380744" y="2349995"/>
                </a:lnTo>
                <a:lnTo>
                  <a:pt x="862965" y="2349995"/>
                </a:lnTo>
                <a:lnTo>
                  <a:pt x="862965" y="2449830"/>
                </a:lnTo>
                <a:lnTo>
                  <a:pt x="1035558" y="2449830"/>
                </a:lnTo>
                <a:lnTo>
                  <a:pt x="690372" y="2795016"/>
                </a:lnTo>
                <a:lnTo>
                  <a:pt x="345186" y="2449830"/>
                </a:lnTo>
                <a:lnTo>
                  <a:pt x="517779" y="2449830"/>
                </a:lnTo>
                <a:lnTo>
                  <a:pt x="517779"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1" name="Google Shape;71;p1"/>
          <p:cNvSpPr/>
          <p:nvPr/>
        </p:nvSpPr>
        <p:spPr>
          <a:xfrm>
            <a:off x="10647426" y="1123950"/>
            <a:ext cx="1379220" cy="2795270"/>
          </a:xfrm>
          <a:custGeom>
            <a:avLst/>
            <a:gdLst/>
            <a:ahLst/>
            <a:cxnLst/>
            <a:rect l="l" t="t" r="r" b="b"/>
            <a:pathLst>
              <a:path w="1379220" h="2795270" extrusionOk="0">
                <a:moveTo>
                  <a:pt x="0" y="0"/>
                </a:moveTo>
                <a:lnTo>
                  <a:pt x="1379220" y="0"/>
                </a:lnTo>
                <a:lnTo>
                  <a:pt x="1379220" y="2349995"/>
                </a:lnTo>
                <a:lnTo>
                  <a:pt x="862012" y="2349995"/>
                </a:lnTo>
                <a:lnTo>
                  <a:pt x="862012" y="2450211"/>
                </a:lnTo>
                <a:lnTo>
                  <a:pt x="1034415" y="2450211"/>
                </a:lnTo>
                <a:lnTo>
                  <a:pt x="689610" y="2795016"/>
                </a:lnTo>
                <a:lnTo>
                  <a:pt x="344805" y="2450211"/>
                </a:lnTo>
                <a:lnTo>
                  <a:pt x="517207" y="2450211"/>
                </a:lnTo>
                <a:lnTo>
                  <a:pt x="517207" y="2349995"/>
                </a:lnTo>
                <a:lnTo>
                  <a:pt x="0" y="2349995"/>
                </a:lnTo>
                <a:lnTo>
                  <a:pt x="0" y="0"/>
                </a:lnTo>
                <a:close/>
              </a:path>
            </a:pathLst>
          </a:custGeom>
          <a:no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2" name="Google Shape;72;p1"/>
          <p:cNvSpPr/>
          <p:nvPr/>
        </p:nvSpPr>
        <p:spPr>
          <a:xfrm>
            <a:off x="1198727" y="5133594"/>
            <a:ext cx="1379220" cy="2863850"/>
          </a:xfrm>
          <a:custGeom>
            <a:avLst/>
            <a:gdLst/>
            <a:ahLst/>
            <a:cxnLst/>
            <a:rect l="l" t="t" r="r" b="b"/>
            <a:pathLst>
              <a:path w="1379220" h="2863850" extrusionOk="0">
                <a:moveTo>
                  <a:pt x="1379118" y="2863596"/>
                </a:moveTo>
                <a:lnTo>
                  <a:pt x="0" y="2863596"/>
                </a:lnTo>
                <a:lnTo>
                  <a:pt x="0" y="455942"/>
                </a:lnTo>
                <a:lnTo>
                  <a:pt x="517169" y="455942"/>
                </a:lnTo>
                <a:lnTo>
                  <a:pt x="517169" y="344779"/>
                </a:lnTo>
                <a:lnTo>
                  <a:pt x="344779" y="344779"/>
                </a:lnTo>
                <a:lnTo>
                  <a:pt x="689559" y="0"/>
                </a:lnTo>
                <a:lnTo>
                  <a:pt x="1034338" y="344779"/>
                </a:lnTo>
                <a:lnTo>
                  <a:pt x="861949" y="344779"/>
                </a:lnTo>
                <a:lnTo>
                  <a:pt x="861949" y="455942"/>
                </a:lnTo>
                <a:lnTo>
                  <a:pt x="1379118" y="455942"/>
                </a:lnTo>
                <a:lnTo>
                  <a:pt x="1379118" y="2863596"/>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3" name="Google Shape;73;p1"/>
          <p:cNvSpPr/>
          <p:nvPr/>
        </p:nvSpPr>
        <p:spPr>
          <a:xfrm>
            <a:off x="2818739" y="5133594"/>
            <a:ext cx="1379220" cy="2863850"/>
          </a:xfrm>
          <a:custGeom>
            <a:avLst/>
            <a:gdLst/>
            <a:ahLst/>
            <a:cxnLst/>
            <a:rect l="l" t="t" r="r" b="b"/>
            <a:pathLst>
              <a:path w="1379220" h="2863850" extrusionOk="0">
                <a:moveTo>
                  <a:pt x="1379118" y="2863596"/>
                </a:moveTo>
                <a:lnTo>
                  <a:pt x="0" y="2863596"/>
                </a:lnTo>
                <a:lnTo>
                  <a:pt x="0" y="455942"/>
                </a:lnTo>
                <a:lnTo>
                  <a:pt x="517169" y="455942"/>
                </a:lnTo>
                <a:lnTo>
                  <a:pt x="517169" y="344779"/>
                </a:lnTo>
                <a:lnTo>
                  <a:pt x="344779" y="344779"/>
                </a:lnTo>
                <a:lnTo>
                  <a:pt x="689559" y="0"/>
                </a:lnTo>
                <a:lnTo>
                  <a:pt x="1034338" y="344779"/>
                </a:lnTo>
                <a:lnTo>
                  <a:pt x="861948" y="344779"/>
                </a:lnTo>
                <a:lnTo>
                  <a:pt x="861948" y="455942"/>
                </a:lnTo>
                <a:lnTo>
                  <a:pt x="1379118" y="455942"/>
                </a:lnTo>
                <a:lnTo>
                  <a:pt x="1379118" y="2863596"/>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4" name="Google Shape;74;p1"/>
          <p:cNvSpPr/>
          <p:nvPr/>
        </p:nvSpPr>
        <p:spPr>
          <a:xfrm>
            <a:off x="4389983" y="5133594"/>
            <a:ext cx="1379220" cy="2863850"/>
          </a:xfrm>
          <a:custGeom>
            <a:avLst/>
            <a:gdLst/>
            <a:ahLst/>
            <a:cxnLst/>
            <a:rect l="l" t="t" r="r" b="b"/>
            <a:pathLst>
              <a:path w="1379220" h="2863850" extrusionOk="0">
                <a:moveTo>
                  <a:pt x="1379118" y="2863596"/>
                </a:moveTo>
                <a:lnTo>
                  <a:pt x="0" y="2863596"/>
                </a:lnTo>
                <a:lnTo>
                  <a:pt x="0" y="455942"/>
                </a:lnTo>
                <a:lnTo>
                  <a:pt x="517169" y="455942"/>
                </a:lnTo>
                <a:lnTo>
                  <a:pt x="517169" y="344779"/>
                </a:lnTo>
                <a:lnTo>
                  <a:pt x="344779" y="344779"/>
                </a:lnTo>
                <a:lnTo>
                  <a:pt x="689559" y="0"/>
                </a:lnTo>
                <a:lnTo>
                  <a:pt x="1034338" y="344779"/>
                </a:lnTo>
                <a:lnTo>
                  <a:pt x="861948" y="344779"/>
                </a:lnTo>
                <a:lnTo>
                  <a:pt x="861948" y="455942"/>
                </a:lnTo>
                <a:lnTo>
                  <a:pt x="1379118" y="455942"/>
                </a:lnTo>
                <a:lnTo>
                  <a:pt x="1379118" y="2863596"/>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5" name="Google Shape;75;p1"/>
          <p:cNvSpPr/>
          <p:nvPr/>
        </p:nvSpPr>
        <p:spPr>
          <a:xfrm>
            <a:off x="5929121" y="5130546"/>
            <a:ext cx="1381125" cy="2862580"/>
          </a:xfrm>
          <a:custGeom>
            <a:avLst/>
            <a:gdLst/>
            <a:ahLst/>
            <a:cxnLst/>
            <a:rect l="l" t="t" r="r" b="b"/>
            <a:pathLst>
              <a:path w="1381125" h="2862579" extrusionOk="0">
                <a:moveTo>
                  <a:pt x="1380744" y="2862072"/>
                </a:moveTo>
                <a:lnTo>
                  <a:pt x="0" y="2862072"/>
                </a:lnTo>
                <a:lnTo>
                  <a:pt x="0" y="455701"/>
                </a:lnTo>
                <a:lnTo>
                  <a:pt x="517779" y="455701"/>
                </a:lnTo>
                <a:lnTo>
                  <a:pt x="517779" y="345186"/>
                </a:lnTo>
                <a:lnTo>
                  <a:pt x="345186" y="345186"/>
                </a:lnTo>
                <a:lnTo>
                  <a:pt x="690372" y="0"/>
                </a:lnTo>
                <a:lnTo>
                  <a:pt x="1035558" y="345186"/>
                </a:lnTo>
                <a:lnTo>
                  <a:pt x="862965" y="345186"/>
                </a:lnTo>
                <a:lnTo>
                  <a:pt x="862965" y="455701"/>
                </a:lnTo>
                <a:lnTo>
                  <a:pt x="1380744" y="455701"/>
                </a:lnTo>
                <a:lnTo>
                  <a:pt x="1380744" y="2862072"/>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6" name="Google Shape;76;p1"/>
          <p:cNvSpPr/>
          <p:nvPr/>
        </p:nvSpPr>
        <p:spPr>
          <a:xfrm>
            <a:off x="7491221" y="5130546"/>
            <a:ext cx="1379220" cy="2862580"/>
          </a:xfrm>
          <a:custGeom>
            <a:avLst/>
            <a:gdLst/>
            <a:ahLst/>
            <a:cxnLst/>
            <a:rect l="l" t="t" r="r" b="b"/>
            <a:pathLst>
              <a:path w="1379220" h="2862579" extrusionOk="0">
                <a:moveTo>
                  <a:pt x="1379220" y="2862072"/>
                </a:moveTo>
                <a:lnTo>
                  <a:pt x="0" y="2862072"/>
                </a:lnTo>
                <a:lnTo>
                  <a:pt x="0" y="455701"/>
                </a:lnTo>
                <a:lnTo>
                  <a:pt x="517207" y="455701"/>
                </a:lnTo>
                <a:lnTo>
                  <a:pt x="517207" y="344805"/>
                </a:lnTo>
                <a:lnTo>
                  <a:pt x="344805" y="344805"/>
                </a:lnTo>
                <a:lnTo>
                  <a:pt x="689610" y="0"/>
                </a:lnTo>
                <a:lnTo>
                  <a:pt x="1034415" y="344805"/>
                </a:lnTo>
                <a:lnTo>
                  <a:pt x="862012" y="344805"/>
                </a:lnTo>
                <a:lnTo>
                  <a:pt x="862012" y="455701"/>
                </a:lnTo>
                <a:lnTo>
                  <a:pt x="1379220" y="455701"/>
                </a:lnTo>
                <a:lnTo>
                  <a:pt x="1379220" y="2862072"/>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7" name="Google Shape;77;p1"/>
          <p:cNvSpPr/>
          <p:nvPr/>
        </p:nvSpPr>
        <p:spPr>
          <a:xfrm>
            <a:off x="9079230" y="5153406"/>
            <a:ext cx="1381125" cy="2863850"/>
          </a:xfrm>
          <a:custGeom>
            <a:avLst/>
            <a:gdLst/>
            <a:ahLst/>
            <a:cxnLst/>
            <a:rect l="l" t="t" r="r" b="b"/>
            <a:pathLst>
              <a:path w="1381125" h="2863850" extrusionOk="0">
                <a:moveTo>
                  <a:pt x="1380744" y="2863596"/>
                </a:moveTo>
                <a:lnTo>
                  <a:pt x="0" y="2863596"/>
                </a:lnTo>
                <a:lnTo>
                  <a:pt x="0" y="455942"/>
                </a:lnTo>
                <a:lnTo>
                  <a:pt x="517779" y="455942"/>
                </a:lnTo>
                <a:lnTo>
                  <a:pt x="517779" y="345186"/>
                </a:lnTo>
                <a:lnTo>
                  <a:pt x="345186" y="345186"/>
                </a:lnTo>
                <a:lnTo>
                  <a:pt x="690372" y="0"/>
                </a:lnTo>
                <a:lnTo>
                  <a:pt x="1035558" y="345186"/>
                </a:lnTo>
                <a:lnTo>
                  <a:pt x="862965" y="345186"/>
                </a:lnTo>
                <a:lnTo>
                  <a:pt x="862965" y="455942"/>
                </a:lnTo>
                <a:lnTo>
                  <a:pt x="1380744" y="455942"/>
                </a:lnTo>
                <a:lnTo>
                  <a:pt x="1380744" y="2863596"/>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8" name="Google Shape;78;p1"/>
          <p:cNvSpPr/>
          <p:nvPr/>
        </p:nvSpPr>
        <p:spPr>
          <a:xfrm>
            <a:off x="10653521" y="5153406"/>
            <a:ext cx="1381125" cy="2863850"/>
          </a:xfrm>
          <a:custGeom>
            <a:avLst/>
            <a:gdLst/>
            <a:ahLst/>
            <a:cxnLst/>
            <a:rect l="l" t="t" r="r" b="b"/>
            <a:pathLst>
              <a:path w="1381125" h="2863850" extrusionOk="0">
                <a:moveTo>
                  <a:pt x="1380744" y="2863596"/>
                </a:moveTo>
                <a:lnTo>
                  <a:pt x="0" y="2863596"/>
                </a:lnTo>
                <a:lnTo>
                  <a:pt x="0" y="455942"/>
                </a:lnTo>
                <a:lnTo>
                  <a:pt x="517779" y="455942"/>
                </a:lnTo>
                <a:lnTo>
                  <a:pt x="517779" y="345186"/>
                </a:lnTo>
                <a:lnTo>
                  <a:pt x="345186" y="345186"/>
                </a:lnTo>
                <a:lnTo>
                  <a:pt x="690372" y="0"/>
                </a:lnTo>
                <a:lnTo>
                  <a:pt x="1035558" y="345186"/>
                </a:lnTo>
                <a:lnTo>
                  <a:pt x="862965" y="345186"/>
                </a:lnTo>
                <a:lnTo>
                  <a:pt x="862965" y="455942"/>
                </a:lnTo>
                <a:lnTo>
                  <a:pt x="1380744" y="455942"/>
                </a:lnTo>
                <a:lnTo>
                  <a:pt x="1380744" y="2863596"/>
                </a:lnTo>
                <a:close/>
              </a:path>
            </a:pathLst>
          </a:custGeom>
          <a:no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79" name="Google Shape;79;p1"/>
          <p:cNvSpPr/>
          <p:nvPr/>
        </p:nvSpPr>
        <p:spPr>
          <a:xfrm>
            <a:off x="2772917" y="3934206"/>
            <a:ext cx="1379220" cy="1199515"/>
          </a:xfrm>
          <a:custGeom>
            <a:avLst/>
            <a:gdLst/>
            <a:ahLst/>
            <a:cxnLst/>
            <a:rect l="l" t="t" r="r" b="b"/>
            <a:pathLst>
              <a:path w="1379220" h="1199514" extrusionOk="0">
                <a:moveTo>
                  <a:pt x="0" y="0"/>
                </a:moveTo>
                <a:lnTo>
                  <a:pt x="1379220" y="0"/>
                </a:lnTo>
                <a:lnTo>
                  <a:pt x="1379220"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0" name="Google Shape;80;p1"/>
          <p:cNvSpPr/>
          <p:nvPr/>
        </p:nvSpPr>
        <p:spPr>
          <a:xfrm>
            <a:off x="4347209" y="3934206"/>
            <a:ext cx="1381125" cy="1199515"/>
          </a:xfrm>
          <a:custGeom>
            <a:avLst/>
            <a:gdLst/>
            <a:ahLst/>
            <a:cxnLst/>
            <a:rect l="l" t="t" r="r" b="b"/>
            <a:pathLst>
              <a:path w="1381125" h="1199514" extrusionOk="0">
                <a:moveTo>
                  <a:pt x="0" y="0"/>
                </a:moveTo>
                <a:lnTo>
                  <a:pt x="1380743" y="0"/>
                </a:lnTo>
                <a:lnTo>
                  <a:pt x="1380743"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1" name="Google Shape;81;p1"/>
          <p:cNvSpPr/>
          <p:nvPr/>
        </p:nvSpPr>
        <p:spPr>
          <a:xfrm>
            <a:off x="5923026" y="3934206"/>
            <a:ext cx="1379220" cy="1199515"/>
          </a:xfrm>
          <a:custGeom>
            <a:avLst/>
            <a:gdLst/>
            <a:ahLst/>
            <a:cxnLst/>
            <a:rect l="l" t="t" r="r" b="b"/>
            <a:pathLst>
              <a:path w="1379220" h="1199514" extrusionOk="0">
                <a:moveTo>
                  <a:pt x="0" y="0"/>
                </a:moveTo>
                <a:lnTo>
                  <a:pt x="1379220" y="0"/>
                </a:lnTo>
                <a:lnTo>
                  <a:pt x="1379220"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2" name="Google Shape;82;p1"/>
          <p:cNvSpPr/>
          <p:nvPr/>
        </p:nvSpPr>
        <p:spPr>
          <a:xfrm>
            <a:off x="7497318" y="3934206"/>
            <a:ext cx="1379220" cy="1199515"/>
          </a:xfrm>
          <a:custGeom>
            <a:avLst/>
            <a:gdLst/>
            <a:ahLst/>
            <a:cxnLst/>
            <a:rect l="l" t="t" r="r" b="b"/>
            <a:pathLst>
              <a:path w="1379220" h="1199514" extrusionOk="0">
                <a:moveTo>
                  <a:pt x="0" y="0"/>
                </a:moveTo>
                <a:lnTo>
                  <a:pt x="1379220" y="0"/>
                </a:lnTo>
                <a:lnTo>
                  <a:pt x="1379220"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3" name="Google Shape;83;p1"/>
          <p:cNvSpPr/>
          <p:nvPr/>
        </p:nvSpPr>
        <p:spPr>
          <a:xfrm>
            <a:off x="9071609" y="3934206"/>
            <a:ext cx="1381125" cy="1199515"/>
          </a:xfrm>
          <a:custGeom>
            <a:avLst/>
            <a:gdLst/>
            <a:ahLst/>
            <a:cxnLst/>
            <a:rect l="l" t="t" r="r" b="b"/>
            <a:pathLst>
              <a:path w="1381125" h="1199514" extrusionOk="0">
                <a:moveTo>
                  <a:pt x="0" y="0"/>
                </a:moveTo>
                <a:lnTo>
                  <a:pt x="1380744" y="0"/>
                </a:lnTo>
                <a:lnTo>
                  <a:pt x="1380744"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4" name="Google Shape;84;p1"/>
          <p:cNvSpPr/>
          <p:nvPr/>
        </p:nvSpPr>
        <p:spPr>
          <a:xfrm>
            <a:off x="10647426" y="3934206"/>
            <a:ext cx="1379220" cy="1199515"/>
          </a:xfrm>
          <a:custGeom>
            <a:avLst/>
            <a:gdLst/>
            <a:ahLst/>
            <a:cxnLst/>
            <a:rect l="l" t="t" r="r" b="b"/>
            <a:pathLst>
              <a:path w="1379220" h="1199514" extrusionOk="0">
                <a:moveTo>
                  <a:pt x="0" y="0"/>
                </a:moveTo>
                <a:lnTo>
                  <a:pt x="1379220" y="0"/>
                </a:lnTo>
                <a:lnTo>
                  <a:pt x="1379220"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5" name="Google Shape;85;p1"/>
          <p:cNvSpPr/>
          <p:nvPr/>
        </p:nvSpPr>
        <p:spPr>
          <a:xfrm>
            <a:off x="1198625" y="3934206"/>
            <a:ext cx="1379220" cy="1199515"/>
          </a:xfrm>
          <a:custGeom>
            <a:avLst/>
            <a:gdLst/>
            <a:ahLst/>
            <a:cxnLst/>
            <a:rect l="l" t="t" r="r" b="b"/>
            <a:pathLst>
              <a:path w="1379220" h="1199514" extrusionOk="0">
                <a:moveTo>
                  <a:pt x="0" y="0"/>
                </a:moveTo>
                <a:lnTo>
                  <a:pt x="1379220" y="0"/>
                </a:lnTo>
                <a:lnTo>
                  <a:pt x="1379220" y="1199388"/>
                </a:lnTo>
                <a:lnTo>
                  <a:pt x="0" y="1199388"/>
                </a:lnTo>
                <a:lnTo>
                  <a:pt x="0" y="0"/>
                </a:lnTo>
                <a:close/>
              </a:path>
            </a:pathLst>
          </a:custGeom>
          <a:noFill/>
          <a:ln w="38100" cap="flat" cmpd="sng">
            <a:solidFill>
              <a:srgbClr val="333D4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7" name="Google Shape;87;p1"/>
          <p:cNvSpPr txBox="1"/>
          <p:nvPr/>
        </p:nvSpPr>
        <p:spPr>
          <a:xfrm>
            <a:off x="4382883" y="395351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88" name="Google Shape;88;p1"/>
          <p:cNvSpPr txBox="1"/>
          <p:nvPr/>
        </p:nvSpPr>
        <p:spPr>
          <a:xfrm>
            <a:off x="2869310" y="1155065"/>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89" name="Google Shape;89;p1"/>
          <p:cNvSpPr txBox="1"/>
          <p:nvPr/>
        </p:nvSpPr>
        <p:spPr>
          <a:xfrm>
            <a:off x="4334127" y="115824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0" name="Google Shape;90;p1"/>
          <p:cNvSpPr txBox="1"/>
          <p:nvPr/>
        </p:nvSpPr>
        <p:spPr>
          <a:xfrm>
            <a:off x="5944361" y="1155065"/>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1" name="Google Shape;91;p1"/>
          <p:cNvSpPr txBox="1"/>
          <p:nvPr/>
        </p:nvSpPr>
        <p:spPr>
          <a:xfrm>
            <a:off x="7511032" y="1168537"/>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2" name="Google Shape;92;p1"/>
          <p:cNvSpPr txBox="1"/>
          <p:nvPr/>
        </p:nvSpPr>
        <p:spPr>
          <a:xfrm>
            <a:off x="9059799" y="113919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3" name="Google Shape;93;p1"/>
          <p:cNvSpPr txBox="1"/>
          <p:nvPr/>
        </p:nvSpPr>
        <p:spPr>
          <a:xfrm>
            <a:off x="10680826" y="1168537"/>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4" name="Google Shape;94;p1"/>
          <p:cNvSpPr txBox="1"/>
          <p:nvPr/>
        </p:nvSpPr>
        <p:spPr>
          <a:xfrm>
            <a:off x="1232394" y="398183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dirty="0">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5" name="Google Shape;95;p1"/>
          <p:cNvSpPr txBox="1"/>
          <p:nvPr/>
        </p:nvSpPr>
        <p:spPr>
          <a:xfrm>
            <a:off x="2779584" y="398183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6" name="Google Shape;96;p1"/>
          <p:cNvSpPr txBox="1"/>
          <p:nvPr/>
        </p:nvSpPr>
        <p:spPr>
          <a:xfrm>
            <a:off x="1244460" y="118999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7" name="Google Shape;97;p1"/>
          <p:cNvSpPr txBox="1"/>
          <p:nvPr/>
        </p:nvSpPr>
        <p:spPr>
          <a:xfrm>
            <a:off x="5944361" y="396621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8" name="Google Shape;98;p1"/>
          <p:cNvSpPr txBox="1"/>
          <p:nvPr/>
        </p:nvSpPr>
        <p:spPr>
          <a:xfrm>
            <a:off x="7515413" y="395643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99" name="Google Shape;99;p1"/>
          <p:cNvSpPr txBox="1"/>
          <p:nvPr/>
        </p:nvSpPr>
        <p:spPr>
          <a:xfrm>
            <a:off x="9107106" y="396024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0" name="Google Shape;100;p1"/>
          <p:cNvSpPr txBox="1"/>
          <p:nvPr/>
        </p:nvSpPr>
        <p:spPr>
          <a:xfrm>
            <a:off x="10626153" y="3953510"/>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1" name="Google Shape;101;p1"/>
          <p:cNvSpPr txBox="1"/>
          <p:nvPr/>
        </p:nvSpPr>
        <p:spPr>
          <a:xfrm>
            <a:off x="2876295" y="5598186"/>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2" name="Google Shape;102;p1"/>
          <p:cNvSpPr txBox="1"/>
          <p:nvPr/>
        </p:nvSpPr>
        <p:spPr>
          <a:xfrm>
            <a:off x="4341112" y="560136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3" name="Google Shape;103;p1"/>
          <p:cNvSpPr txBox="1"/>
          <p:nvPr/>
        </p:nvSpPr>
        <p:spPr>
          <a:xfrm>
            <a:off x="5951346" y="5598186"/>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4" name="Google Shape;104;p1"/>
          <p:cNvSpPr txBox="1"/>
          <p:nvPr/>
        </p:nvSpPr>
        <p:spPr>
          <a:xfrm>
            <a:off x="7518017" y="5611658"/>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5" name="Google Shape;105;p1"/>
          <p:cNvSpPr txBox="1"/>
          <p:nvPr/>
        </p:nvSpPr>
        <p:spPr>
          <a:xfrm>
            <a:off x="9066784" y="558231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6" name="Google Shape;106;p1"/>
          <p:cNvSpPr txBox="1"/>
          <p:nvPr/>
        </p:nvSpPr>
        <p:spPr>
          <a:xfrm>
            <a:off x="10687811" y="5611658"/>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sp>
        <p:nvSpPr>
          <p:cNvPr id="107" name="Google Shape;107;p1"/>
          <p:cNvSpPr txBox="1"/>
          <p:nvPr/>
        </p:nvSpPr>
        <p:spPr>
          <a:xfrm>
            <a:off x="1251445" y="5633111"/>
            <a:ext cx="136588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Lato" panose="020F0502020204030203" pitchFamily="34" charset="0"/>
                <a:ea typeface="Tahoma" panose="020B0604030504040204" pitchFamily="34" charset="0"/>
                <a:cs typeface="Tahoma" panose="020B0604030504040204" pitchFamily="34" charset="0"/>
                <a:sym typeface="Calibri"/>
              </a:rPr>
              <a:t>Text</a:t>
            </a:r>
            <a:endParaRPr sz="1200" b="0" i="0" u="none" strike="noStrike" cap="none">
              <a:solidFill>
                <a:srgbClr val="000000"/>
              </a:solidFill>
              <a:latin typeface="Lato" panose="020F0502020204030203" pitchFamily="34" charset="0"/>
              <a:ea typeface="Tahoma" panose="020B0604030504040204" pitchFamily="34" charset="0"/>
              <a:cs typeface="Tahoma" panose="020B0604030504040204" pitchFamily="34" charset="0"/>
              <a:sym typeface="Arial"/>
            </a:endParaRPr>
          </a:p>
        </p:txBody>
      </p:sp>
      <p:pic>
        <p:nvPicPr>
          <p:cNvPr id="49" name="Picture 48">
            <a:extLst>
              <a:ext uri="{FF2B5EF4-FFF2-40B4-BE49-F238E27FC236}">
                <a16:creationId xmlns:a16="http://schemas.microsoft.com/office/drawing/2014/main" id="{0C05BC62-0A5A-4B13-96A9-9A34104593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07700" y="8525652"/>
            <a:ext cx="525145" cy="5251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52" name="Google Shape;152;p2"/>
          <p:cNvSpPr/>
          <p:nvPr/>
        </p:nvSpPr>
        <p:spPr>
          <a:xfrm>
            <a:off x="2734946" y="4736520"/>
            <a:ext cx="965454" cy="3778250"/>
          </a:xfrm>
          <a:custGeom>
            <a:avLst/>
            <a:gdLst/>
            <a:ahLst/>
            <a:cxnLst/>
            <a:rect l="l" t="t" r="r" b="b"/>
            <a:pathLst>
              <a:path w="1379220" h="3778250" extrusionOk="0">
                <a:moveTo>
                  <a:pt x="1379016" y="3777996"/>
                </a:moveTo>
                <a:lnTo>
                  <a:pt x="0" y="3777996"/>
                </a:lnTo>
                <a:lnTo>
                  <a:pt x="0" y="601535"/>
                </a:lnTo>
                <a:lnTo>
                  <a:pt x="517131" y="601535"/>
                </a:lnTo>
                <a:lnTo>
                  <a:pt x="517131" y="344754"/>
                </a:lnTo>
                <a:lnTo>
                  <a:pt x="344754" y="344754"/>
                </a:lnTo>
                <a:lnTo>
                  <a:pt x="689508" y="0"/>
                </a:lnTo>
                <a:lnTo>
                  <a:pt x="1034262" y="344754"/>
                </a:lnTo>
                <a:lnTo>
                  <a:pt x="861885" y="344754"/>
                </a:lnTo>
                <a:lnTo>
                  <a:pt x="861885" y="601535"/>
                </a:lnTo>
                <a:lnTo>
                  <a:pt x="1379016" y="601535"/>
                </a:lnTo>
                <a:lnTo>
                  <a:pt x="137901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60" name="Google Shape;160;p2"/>
          <p:cNvSpPr/>
          <p:nvPr/>
        </p:nvSpPr>
        <p:spPr>
          <a:xfrm>
            <a:off x="5315008" y="4736520"/>
            <a:ext cx="966788" cy="3778250"/>
          </a:xfrm>
          <a:custGeom>
            <a:avLst/>
            <a:gdLst/>
            <a:ahLst/>
            <a:cxnLst/>
            <a:rect l="l" t="t" r="r" b="b"/>
            <a:pathLst>
              <a:path w="1381125" h="3778250" extrusionOk="0">
                <a:moveTo>
                  <a:pt x="1380566" y="3777996"/>
                </a:moveTo>
                <a:lnTo>
                  <a:pt x="0" y="3777996"/>
                </a:lnTo>
                <a:lnTo>
                  <a:pt x="0" y="601535"/>
                </a:lnTo>
                <a:lnTo>
                  <a:pt x="517715" y="601535"/>
                </a:lnTo>
                <a:lnTo>
                  <a:pt x="517715" y="345135"/>
                </a:lnTo>
                <a:lnTo>
                  <a:pt x="345147" y="345135"/>
                </a:lnTo>
                <a:lnTo>
                  <a:pt x="690283" y="0"/>
                </a:lnTo>
                <a:lnTo>
                  <a:pt x="1035431" y="345135"/>
                </a:lnTo>
                <a:lnTo>
                  <a:pt x="862850" y="345135"/>
                </a:lnTo>
                <a:lnTo>
                  <a:pt x="862850" y="601535"/>
                </a:lnTo>
                <a:lnTo>
                  <a:pt x="1380566" y="601535"/>
                </a:lnTo>
                <a:lnTo>
                  <a:pt x="138056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64" name="Google Shape;164;p2"/>
          <p:cNvSpPr/>
          <p:nvPr/>
        </p:nvSpPr>
        <p:spPr>
          <a:xfrm>
            <a:off x="6572129" y="4747452"/>
            <a:ext cx="965899" cy="3776979"/>
          </a:xfrm>
          <a:custGeom>
            <a:avLst/>
            <a:gdLst/>
            <a:ahLst/>
            <a:cxnLst/>
            <a:rect l="l" t="t" r="r" b="b"/>
            <a:pathLst>
              <a:path w="1379854" h="3776979" extrusionOk="0">
                <a:moveTo>
                  <a:pt x="1379474" y="3776472"/>
                </a:moveTo>
                <a:lnTo>
                  <a:pt x="0" y="3776472"/>
                </a:lnTo>
                <a:lnTo>
                  <a:pt x="0" y="601294"/>
                </a:lnTo>
                <a:lnTo>
                  <a:pt x="517309" y="601294"/>
                </a:lnTo>
                <a:lnTo>
                  <a:pt x="517309" y="344868"/>
                </a:lnTo>
                <a:lnTo>
                  <a:pt x="344868" y="344868"/>
                </a:lnTo>
                <a:lnTo>
                  <a:pt x="689737" y="0"/>
                </a:lnTo>
                <a:lnTo>
                  <a:pt x="1034605" y="344868"/>
                </a:lnTo>
                <a:lnTo>
                  <a:pt x="862177" y="344868"/>
                </a:lnTo>
                <a:lnTo>
                  <a:pt x="862177" y="601294"/>
                </a:lnTo>
                <a:lnTo>
                  <a:pt x="1379474" y="601294"/>
                </a:lnTo>
                <a:lnTo>
                  <a:pt x="1379474" y="3776472"/>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68" name="Google Shape;168;p2"/>
          <p:cNvSpPr/>
          <p:nvPr/>
        </p:nvSpPr>
        <p:spPr>
          <a:xfrm>
            <a:off x="7902333" y="4748232"/>
            <a:ext cx="966788" cy="3776979"/>
          </a:xfrm>
          <a:custGeom>
            <a:avLst/>
            <a:gdLst/>
            <a:ahLst/>
            <a:cxnLst/>
            <a:rect l="l" t="t" r="r" b="b"/>
            <a:pathLst>
              <a:path w="1381125" h="3776979" extrusionOk="0">
                <a:moveTo>
                  <a:pt x="1381048" y="3776472"/>
                </a:moveTo>
                <a:lnTo>
                  <a:pt x="0" y="3776472"/>
                </a:lnTo>
                <a:lnTo>
                  <a:pt x="0" y="601294"/>
                </a:lnTo>
                <a:lnTo>
                  <a:pt x="517893" y="601294"/>
                </a:lnTo>
                <a:lnTo>
                  <a:pt x="517893" y="345262"/>
                </a:lnTo>
                <a:lnTo>
                  <a:pt x="345262" y="345262"/>
                </a:lnTo>
                <a:lnTo>
                  <a:pt x="690524" y="0"/>
                </a:lnTo>
                <a:lnTo>
                  <a:pt x="1035786" y="345262"/>
                </a:lnTo>
                <a:lnTo>
                  <a:pt x="863155" y="345262"/>
                </a:lnTo>
                <a:lnTo>
                  <a:pt x="863155" y="601294"/>
                </a:lnTo>
                <a:lnTo>
                  <a:pt x="1381048" y="601294"/>
                </a:lnTo>
                <a:lnTo>
                  <a:pt x="1381048" y="3776472"/>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74" name="Google Shape;174;p2"/>
          <p:cNvSpPr/>
          <p:nvPr/>
        </p:nvSpPr>
        <p:spPr>
          <a:xfrm>
            <a:off x="9186328" y="4755089"/>
            <a:ext cx="966788" cy="3778250"/>
          </a:xfrm>
          <a:custGeom>
            <a:avLst/>
            <a:gdLst/>
            <a:ahLst/>
            <a:cxnLst/>
            <a:rect l="l" t="t" r="r" b="b"/>
            <a:pathLst>
              <a:path w="1381125" h="3778250" extrusionOk="0">
                <a:moveTo>
                  <a:pt x="1380566" y="3777996"/>
                </a:moveTo>
                <a:lnTo>
                  <a:pt x="0" y="3777996"/>
                </a:lnTo>
                <a:lnTo>
                  <a:pt x="0" y="601535"/>
                </a:lnTo>
                <a:lnTo>
                  <a:pt x="517715" y="601535"/>
                </a:lnTo>
                <a:lnTo>
                  <a:pt x="517715" y="345135"/>
                </a:lnTo>
                <a:lnTo>
                  <a:pt x="345147" y="345135"/>
                </a:lnTo>
                <a:lnTo>
                  <a:pt x="690283" y="0"/>
                </a:lnTo>
                <a:lnTo>
                  <a:pt x="1035431" y="345135"/>
                </a:lnTo>
                <a:lnTo>
                  <a:pt x="862850" y="345135"/>
                </a:lnTo>
                <a:lnTo>
                  <a:pt x="862850" y="601535"/>
                </a:lnTo>
                <a:lnTo>
                  <a:pt x="1380566" y="601535"/>
                </a:lnTo>
                <a:lnTo>
                  <a:pt x="138056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79" name="Google Shape;179;p2"/>
          <p:cNvSpPr/>
          <p:nvPr/>
        </p:nvSpPr>
        <p:spPr>
          <a:xfrm>
            <a:off x="10473375" y="4755089"/>
            <a:ext cx="965454" cy="3778250"/>
          </a:xfrm>
          <a:custGeom>
            <a:avLst/>
            <a:gdLst/>
            <a:ahLst/>
            <a:cxnLst/>
            <a:rect l="l" t="t" r="r" b="b"/>
            <a:pathLst>
              <a:path w="1379220" h="3778250" extrusionOk="0">
                <a:moveTo>
                  <a:pt x="1379016" y="3777996"/>
                </a:moveTo>
                <a:lnTo>
                  <a:pt x="0" y="3777996"/>
                </a:lnTo>
                <a:lnTo>
                  <a:pt x="0" y="601535"/>
                </a:lnTo>
                <a:lnTo>
                  <a:pt x="517131" y="601535"/>
                </a:lnTo>
                <a:lnTo>
                  <a:pt x="517131" y="344754"/>
                </a:lnTo>
                <a:lnTo>
                  <a:pt x="344754" y="344754"/>
                </a:lnTo>
                <a:lnTo>
                  <a:pt x="689508" y="0"/>
                </a:lnTo>
                <a:lnTo>
                  <a:pt x="1034262" y="344754"/>
                </a:lnTo>
                <a:lnTo>
                  <a:pt x="861885" y="344754"/>
                </a:lnTo>
                <a:lnTo>
                  <a:pt x="861885" y="601535"/>
                </a:lnTo>
                <a:lnTo>
                  <a:pt x="1379016" y="601535"/>
                </a:lnTo>
                <a:lnTo>
                  <a:pt x="137901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Lato" panose="020F0502020204030203" pitchFamily="34" charset="0"/>
              <a:ea typeface="Calibri"/>
              <a:cs typeface="Calibri"/>
              <a:sym typeface="Calibri"/>
            </a:endParaRPr>
          </a:p>
        </p:txBody>
      </p:sp>
      <p:sp>
        <p:nvSpPr>
          <p:cNvPr id="80" name="Google Shape;160;p2">
            <a:extLst>
              <a:ext uri="{FF2B5EF4-FFF2-40B4-BE49-F238E27FC236}">
                <a16:creationId xmlns:a16="http://schemas.microsoft.com/office/drawing/2014/main" id="{0F58EFF8-0C91-4282-BC90-DDE2B10D9961}"/>
              </a:ext>
            </a:extLst>
          </p:cNvPr>
          <p:cNvSpPr/>
          <p:nvPr/>
        </p:nvSpPr>
        <p:spPr>
          <a:xfrm>
            <a:off x="4002388" y="4745683"/>
            <a:ext cx="966788" cy="3778250"/>
          </a:xfrm>
          <a:custGeom>
            <a:avLst/>
            <a:gdLst/>
            <a:ahLst/>
            <a:cxnLst/>
            <a:rect l="l" t="t" r="r" b="b"/>
            <a:pathLst>
              <a:path w="1381125" h="3778250" extrusionOk="0">
                <a:moveTo>
                  <a:pt x="1380566" y="3777996"/>
                </a:moveTo>
                <a:lnTo>
                  <a:pt x="0" y="3777996"/>
                </a:lnTo>
                <a:lnTo>
                  <a:pt x="0" y="601535"/>
                </a:lnTo>
                <a:lnTo>
                  <a:pt x="517715" y="601535"/>
                </a:lnTo>
                <a:lnTo>
                  <a:pt x="517715" y="345135"/>
                </a:lnTo>
                <a:lnTo>
                  <a:pt x="345147" y="345135"/>
                </a:lnTo>
                <a:lnTo>
                  <a:pt x="690283" y="0"/>
                </a:lnTo>
                <a:lnTo>
                  <a:pt x="1035431" y="345135"/>
                </a:lnTo>
                <a:lnTo>
                  <a:pt x="862850" y="345135"/>
                </a:lnTo>
                <a:lnTo>
                  <a:pt x="862850" y="601535"/>
                </a:lnTo>
                <a:lnTo>
                  <a:pt x="1380566" y="601535"/>
                </a:lnTo>
                <a:lnTo>
                  <a:pt x="138056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1" name="Google Shape;138;p2">
            <a:extLst>
              <a:ext uri="{FF2B5EF4-FFF2-40B4-BE49-F238E27FC236}">
                <a16:creationId xmlns:a16="http://schemas.microsoft.com/office/drawing/2014/main" id="{BA20774B-7755-49FE-A192-4E0A53EFC34C}"/>
              </a:ext>
            </a:extLst>
          </p:cNvPr>
          <p:cNvSpPr/>
          <p:nvPr/>
        </p:nvSpPr>
        <p:spPr>
          <a:xfrm>
            <a:off x="6614110" y="609930"/>
            <a:ext cx="966788" cy="3272154"/>
          </a:xfrm>
          <a:custGeom>
            <a:avLst/>
            <a:gdLst/>
            <a:ahLst/>
            <a:cxnLst/>
            <a:rect l="l" t="t" r="r" b="b"/>
            <a:pathLst>
              <a:path w="1381125" h="3272154" extrusionOk="0">
                <a:moveTo>
                  <a:pt x="0" y="0"/>
                </a:moveTo>
                <a:lnTo>
                  <a:pt x="1380515" y="0"/>
                </a:lnTo>
                <a:lnTo>
                  <a:pt x="1380515" y="2751048"/>
                </a:lnTo>
                <a:lnTo>
                  <a:pt x="862825" y="2751048"/>
                </a:lnTo>
                <a:lnTo>
                  <a:pt x="862825" y="2926892"/>
                </a:lnTo>
                <a:lnTo>
                  <a:pt x="1035392" y="2926892"/>
                </a:lnTo>
                <a:lnTo>
                  <a:pt x="690257" y="3272028"/>
                </a:lnTo>
                <a:lnTo>
                  <a:pt x="345135" y="2926892"/>
                </a:lnTo>
                <a:lnTo>
                  <a:pt x="517690" y="2926892"/>
                </a:lnTo>
                <a:lnTo>
                  <a:pt x="517690"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2" name="Google Shape;138;p2">
            <a:extLst>
              <a:ext uri="{FF2B5EF4-FFF2-40B4-BE49-F238E27FC236}">
                <a16:creationId xmlns:a16="http://schemas.microsoft.com/office/drawing/2014/main" id="{893CB22F-3D3D-4D9F-BE34-546A38B7A164}"/>
              </a:ext>
            </a:extLst>
          </p:cNvPr>
          <p:cNvSpPr/>
          <p:nvPr/>
        </p:nvSpPr>
        <p:spPr>
          <a:xfrm>
            <a:off x="5276497" y="602740"/>
            <a:ext cx="966788" cy="3272154"/>
          </a:xfrm>
          <a:custGeom>
            <a:avLst/>
            <a:gdLst/>
            <a:ahLst/>
            <a:cxnLst/>
            <a:rect l="l" t="t" r="r" b="b"/>
            <a:pathLst>
              <a:path w="1381125" h="3272154" extrusionOk="0">
                <a:moveTo>
                  <a:pt x="0" y="0"/>
                </a:moveTo>
                <a:lnTo>
                  <a:pt x="1380515" y="0"/>
                </a:lnTo>
                <a:lnTo>
                  <a:pt x="1380515" y="2751048"/>
                </a:lnTo>
                <a:lnTo>
                  <a:pt x="862825" y="2751048"/>
                </a:lnTo>
                <a:lnTo>
                  <a:pt x="862825" y="2926892"/>
                </a:lnTo>
                <a:lnTo>
                  <a:pt x="1035392" y="2926892"/>
                </a:lnTo>
                <a:lnTo>
                  <a:pt x="690257" y="3272028"/>
                </a:lnTo>
                <a:lnTo>
                  <a:pt x="345135" y="2926892"/>
                </a:lnTo>
                <a:lnTo>
                  <a:pt x="517690" y="2926892"/>
                </a:lnTo>
                <a:lnTo>
                  <a:pt x="517690"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3" name="Google Shape;138;p2">
            <a:extLst>
              <a:ext uri="{FF2B5EF4-FFF2-40B4-BE49-F238E27FC236}">
                <a16:creationId xmlns:a16="http://schemas.microsoft.com/office/drawing/2014/main" id="{57F300C3-710F-4460-8DF6-3B528E220220}"/>
              </a:ext>
            </a:extLst>
          </p:cNvPr>
          <p:cNvSpPr/>
          <p:nvPr/>
        </p:nvSpPr>
        <p:spPr>
          <a:xfrm>
            <a:off x="4012598" y="605239"/>
            <a:ext cx="966788" cy="3272154"/>
          </a:xfrm>
          <a:custGeom>
            <a:avLst/>
            <a:gdLst/>
            <a:ahLst/>
            <a:cxnLst/>
            <a:rect l="l" t="t" r="r" b="b"/>
            <a:pathLst>
              <a:path w="1381125" h="3272154" extrusionOk="0">
                <a:moveTo>
                  <a:pt x="0" y="0"/>
                </a:moveTo>
                <a:lnTo>
                  <a:pt x="1380515" y="0"/>
                </a:lnTo>
                <a:lnTo>
                  <a:pt x="1380515" y="2751048"/>
                </a:lnTo>
                <a:lnTo>
                  <a:pt x="862825" y="2751048"/>
                </a:lnTo>
                <a:lnTo>
                  <a:pt x="862825" y="2926892"/>
                </a:lnTo>
                <a:lnTo>
                  <a:pt x="1035392" y="2926892"/>
                </a:lnTo>
                <a:lnTo>
                  <a:pt x="690257" y="3272028"/>
                </a:lnTo>
                <a:lnTo>
                  <a:pt x="345135" y="2926892"/>
                </a:lnTo>
                <a:lnTo>
                  <a:pt x="517690" y="2926892"/>
                </a:lnTo>
                <a:lnTo>
                  <a:pt x="517690"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84" name="Google Shape;138;p2">
            <a:extLst>
              <a:ext uri="{FF2B5EF4-FFF2-40B4-BE49-F238E27FC236}">
                <a16:creationId xmlns:a16="http://schemas.microsoft.com/office/drawing/2014/main" id="{4816CA13-D89D-476C-9BB5-28535A2BB9A5}"/>
              </a:ext>
            </a:extLst>
          </p:cNvPr>
          <p:cNvSpPr/>
          <p:nvPr/>
        </p:nvSpPr>
        <p:spPr>
          <a:xfrm>
            <a:off x="2715912" y="609031"/>
            <a:ext cx="966788" cy="3272154"/>
          </a:xfrm>
          <a:custGeom>
            <a:avLst/>
            <a:gdLst/>
            <a:ahLst/>
            <a:cxnLst/>
            <a:rect l="l" t="t" r="r" b="b"/>
            <a:pathLst>
              <a:path w="1381125" h="3272154" extrusionOk="0">
                <a:moveTo>
                  <a:pt x="0" y="0"/>
                </a:moveTo>
                <a:lnTo>
                  <a:pt x="1380515" y="0"/>
                </a:lnTo>
                <a:lnTo>
                  <a:pt x="1380515" y="2751048"/>
                </a:lnTo>
                <a:lnTo>
                  <a:pt x="862825" y="2751048"/>
                </a:lnTo>
                <a:lnTo>
                  <a:pt x="862825" y="2926892"/>
                </a:lnTo>
                <a:lnTo>
                  <a:pt x="1035392" y="2926892"/>
                </a:lnTo>
                <a:lnTo>
                  <a:pt x="690257" y="3272028"/>
                </a:lnTo>
                <a:lnTo>
                  <a:pt x="345135" y="2926892"/>
                </a:lnTo>
                <a:lnTo>
                  <a:pt x="517690" y="2926892"/>
                </a:lnTo>
                <a:lnTo>
                  <a:pt x="517690"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12" name="Google Shape;112;p2"/>
          <p:cNvSpPr txBox="1">
            <a:spLocks noGrp="1"/>
          </p:cNvSpPr>
          <p:nvPr>
            <p:ph type="title"/>
          </p:nvPr>
        </p:nvSpPr>
        <p:spPr>
          <a:xfrm>
            <a:off x="2835426" y="112373"/>
            <a:ext cx="6807672" cy="443711"/>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US" sz="2800" dirty="0">
                <a:solidFill>
                  <a:srgbClr val="D87E28"/>
                </a:solidFill>
                <a:latin typeface="Lato Black" panose="020F0A02020204030203" pitchFamily="34" charset="0"/>
                <a:ea typeface="Tahoma" panose="020B0604030504040204" pitchFamily="34" charset="0"/>
                <a:cs typeface="Tahoma" panose="020B0604030504040204" pitchFamily="34" charset="0"/>
              </a:rPr>
              <a:t>EXAMPLE FMEA – Baking a Custom C</a:t>
            </a:r>
            <a:r>
              <a:rPr lang="en-US" sz="2800" dirty="0">
                <a:solidFill>
                  <a:srgbClr val="D87E28"/>
                </a:solidFill>
                <a:latin typeface="Lato Black" panose="020F0A02020204030203" pitchFamily="34" charset="0"/>
                <a:ea typeface="Tahoma" panose="020B0604030504040204" pitchFamily="34" charset="0"/>
                <a:cs typeface="Tahoma" panose="020B060403050404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ake</a:t>
            </a:r>
            <a:endParaRPr sz="2800" dirty="0">
              <a:solidFill>
                <a:srgbClr val="D87E28"/>
              </a:solidFill>
              <a:latin typeface="Lato Black" panose="020F0A02020204030203" pitchFamily="34" charset="0"/>
              <a:ea typeface="Tahoma" panose="020B0604030504040204" pitchFamily="34" charset="0"/>
              <a:cs typeface="Tahoma" panose="020B0604030504040204" pitchFamily="34" charset="0"/>
            </a:endParaRPr>
          </a:p>
        </p:txBody>
      </p:sp>
      <p:sp>
        <p:nvSpPr>
          <p:cNvPr id="113" name="Google Shape;113;p2"/>
          <p:cNvSpPr/>
          <p:nvPr/>
        </p:nvSpPr>
        <p:spPr>
          <a:xfrm>
            <a:off x="885183" y="555714"/>
            <a:ext cx="441231" cy="2781543"/>
          </a:xfrm>
          <a:custGeom>
            <a:avLst/>
            <a:gdLst/>
            <a:ahLst/>
            <a:cxnLst/>
            <a:rect l="l" t="t" r="r" b="b"/>
            <a:pathLst>
              <a:path w="398145" h="2897504" extrusionOk="0">
                <a:moveTo>
                  <a:pt x="376491" y="0"/>
                </a:moveTo>
                <a:lnTo>
                  <a:pt x="21272" y="0"/>
                </a:lnTo>
                <a:lnTo>
                  <a:pt x="13906" y="3048"/>
                </a:lnTo>
                <a:lnTo>
                  <a:pt x="3047" y="13906"/>
                </a:lnTo>
                <a:lnTo>
                  <a:pt x="0" y="21272"/>
                </a:lnTo>
                <a:lnTo>
                  <a:pt x="0" y="2875851"/>
                </a:lnTo>
                <a:lnTo>
                  <a:pt x="3047" y="2883217"/>
                </a:lnTo>
                <a:lnTo>
                  <a:pt x="13906" y="2894076"/>
                </a:lnTo>
                <a:lnTo>
                  <a:pt x="21272" y="2897124"/>
                </a:lnTo>
                <a:lnTo>
                  <a:pt x="376491" y="2897124"/>
                </a:lnTo>
                <a:lnTo>
                  <a:pt x="383857" y="2894076"/>
                </a:lnTo>
                <a:lnTo>
                  <a:pt x="390461" y="2887472"/>
                </a:lnTo>
                <a:lnTo>
                  <a:pt x="23837" y="2887472"/>
                </a:lnTo>
                <a:lnTo>
                  <a:pt x="18922" y="2885440"/>
                </a:lnTo>
                <a:lnTo>
                  <a:pt x="11684" y="2878201"/>
                </a:lnTo>
                <a:lnTo>
                  <a:pt x="9651" y="2873286"/>
                </a:lnTo>
                <a:lnTo>
                  <a:pt x="9651" y="23837"/>
                </a:lnTo>
                <a:lnTo>
                  <a:pt x="11684" y="18923"/>
                </a:lnTo>
                <a:lnTo>
                  <a:pt x="18922" y="11683"/>
                </a:lnTo>
                <a:lnTo>
                  <a:pt x="23837" y="9651"/>
                </a:lnTo>
                <a:lnTo>
                  <a:pt x="390461" y="9651"/>
                </a:lnTo>
                <a:lnTo>
                  <a:pt x="383857" y="3048"/>
                </a:lnTo>
                <a:lnTo>
                  <a:pt x="376491" y="0"/>
                </a:lnTo>
                <a:close/>
              </a:path>
              <a:path w="398145" h="2897504" extrusionOk="0">
                <a:moveTo>
                  <a:pt x="390461" y="9651"/>
                </a:moveTo>
                <a:lnTo>
                  <a:pt x="373926" y="9651"/>
                </a:lnTo>
                <a:lnTo>
                  <a:pt x="378841" y="11683"/>
                </a:lnTo>
                <a:lnTo>
                  <a:pt x="386080" y="18923"/>
                </a:lnTo>
                <a:lnTo>
                  <a:pt x="388112" y="23837"/>
                </a:lnTo>
                <a:lnTo>
                  <a:pt x="388112" y="2873286"/>
                </a:lnTo>
                <a:lnTo>
                  <a:pt x="386080" y="2878201"/>
                </a:lnTo>
                <a:lnTo>
                  <a:pt x="378841" y="2885440"/>
                </a:lnTo>
                <a:lnTo>
                  <a:pt x="373926" y="2887472"/>
                </a:lnTo>
                <a:lnTo>
                  <a:pt x="390461" y="2887472"/>
                </a:lnTo>
                <a:lnTo>
                  <a:pt x="394716" y="2883217"/>
                </a:lnTo>
                <a:lnTo>
                  <a:pt x="397764" y="2875851"/>
                </a:lnTo>
                <a:lnTo>
                  <a:pt x="397764" y="21272"/>
                </a:lnTo>
                <a:lnTo>
                  <a:pt x="394716" y="13906"/>
                </a:lnTo>
                <a:lnTo>
                  <a:pt x="390461" y="9651"/>
                </a:lnTo>
                <a:close/>
              </a:path>
              <a:path w="398145" h="2897504" extrusionOk="0">
                <a:moveTo>
                  <a:pt x="371348" y="19304"/>
                </a:moveTo>
                <a:lnTo>
                  <a:pt x="26415" y="19304"/>
                </a:lnTo>
                <a:lnTo>
                  <a:pt x="23926" y="20332"/>
                </a:lnTo>
                <a:lnTo>
                  <a:pt x="20332" y="23926"/>
                </a:lnTo>
                <a:lnTo>
                  <a:pt x="19303" y="26415"/>
                </a:lnTo>
                <a:lnTo>
                  <a:pt x="19303" y="2870708"/>
                </a:lnTo>
                <a:lnTo>
                  <a:pt x="20332" y="2873197"/>
                </a:lnTo>
                <a:lnTo>
                  <a:pt x="23926" y="2876791"/>
                </a:lnTo>
                <a:lnTo>
                  <a:pt x="26415" y="2877820"/>
                </a:lnTo>
                <a:lnTo>
                  <a:pt x="28955" y="2877820"/>
                </a:lnTo>
                <a:lnTo>
                  <a:pt x="28955" y="2858516"/>
                </a:lnTo>
                <a:lnTo>
                  <a:pt x="38607" y="2858516"/>
                </a:lnTo>
                <a:lnTo>
                  <a:pt x="38607" y="38607"/>
                </a:lnTo>
                <a:lnTo>
                  <a:pt x="378460" y="38607"/>
                </a:lnTo>
                <a:lnTo>
                  <a:pt x="378460" y="26415"/>
                </a:lnTo>
                <a:lnTo>
                  <a:pt x="377431" y="23926"/>
                </a:lnTo>
                <a:lnTo>
                  <a:pt x="373837" y="20332"/>
                </a:lnTo>
                <a:lnTo>
                  <a:pt x="371348" y="19304"/>
                </a:lnTo>
                <a:close/>
              </a:path>
              <a:path w="398145" h="2897504" extrusionOk="0">
                <a:moveTo>
                  <a:pt x="38607" y="2858516"/>
                </a:moveTo>
                <a:lnTo>
                  <a:pt x="28955" y="2858516"/>
                </a:lnTo>
                <a:lnTo>
                  <a:pt x="28955" y="2877820"/>
                </a:lnTo>
                <a:lnTo>
                  <a:pt x="371348" y="2877820"/>
                </a:lnTo>
                <a:lnTo>
                  <a:pt x="373837" y="2876791"/>
                </a:lnTo>
                <a:lnTo>
                  <a:pt x="377431" y="2873197"/>
                </a:lnTo>
                <a:lnTo>
                  <a:pt x="378460" y="2870708"/>
                </a:lnTo>
                <a:lnTo>
                  <a:pt x="378460" y="2868168"/>
                </a:lnTo>
                <a:lnTo>
                  <a:pt x="38607" y="2868168"/>
                </a:lnTo>
                <a:lnTo>
                  <a:pt x="38607" y="2858516"/>
                </a:lnTo>
                <a:close/>
              </a:path>
              <a:path w="398145" h="2897504" extrusionOk="0">
                <a:moveTo>
                  <a:pt x="378460" y="38607"/>
                </a:moveTo>
                <a:lnTo>
                  <a:pt x="359156" y="38607"/>
                </a:lnTo>
                <a:lnTo>
                  <a:pt x="359156" y="2858516"/>
                </a:lnTo>
                <a:lnTo>
                  <a:pt x="38607" y="2858516"/>
                </a:lnTo>
                <a:lnTo>
                  <a:pt x="38607" y="2868168"/>
                </a:lnTo>
                <a:lnTo>
                  <a:pt x="378460" y="2868168"/>
                </a:lnTo>
                <a:lnTo>
                  <a:pt x="378460" y="38607"/>
                </a:lnTo>
                <a:close/>
              </a:path>
              <a:path w="398145" h="2897504" extrusionOk="0">
                <a:moveTo>
                  <a:pt x="345948" y="48260"/>
                </a:moveTo>
                <a:lnTo>
                  <a:pt x="51816" y="48260"/>
                </a:lnTo>
                <a:lnTo>
                  <a:pt x="50571" y="48780"/>
                </a:lnTo>
                <a:lnTo>
                  <a:pt x="48780" y="50571"/>
                </a:lnTo>
                <a:lnTo>
                  <a:pt x="48260" y="51815"/>
                </a:lnTo>
                <a:lnTo>
                  <a:pt x="48260" y="2845308"/>
                </a:lnTo>
                <a:lnTo>
                  <a:pt x="48780" y="2846552"/>
                </a:lnTo>
                <a:lnTo>
                  <a:pt x="50571" y="2848356"/>
                </a:lnTo>
                <a:lnTo>
                  <a:pt x="51816" y="2848864"/>
                </a:lnTo>
                <a:lnTo>
                  <a:pt x="53086" y="2848864"/>
                </a:lnTo>
                <a:lnTo>
                  <a:pt x="53086" y="2839212"/>
                </a:lnTo>
                <a:lnTo>
                  <a:pt x="57911" y="2839212"/>
                </a:lnTo>
                <a:lnTo>
                  <a:pt x="57911" y="57912"/>
                </a:lnTo>
                <a:lnTo>
                  <a:pt x="53086" y="57912"/>
                </a:lnTo>
                <a:lnTo>
                  <a:pt x="53086" y="53086"/>
                </a:lnTo>
                <a:lnTo>
                  <a:pt x="349504" y="53086"/>
                </a:lnTo>
                <a:lnTo>
                  <a:pt x="349504" y="51815"/>
                </a:lnTo>
                <a:lnTo>
                  <a:pt x="348983" y="50571"/>
                </a:lnTo>
                <a:lnTo>
                  <a:pt x="347192" y="48780"/>
                </a:lnTo>
                <a:lnTo>
                  <a:pt x="345948" y="48260"/>
                </a:lnTo>
                <a:close/>
              </a:path>
              <a:path w="398145" h="2897504" extrusionOk="0">
                <a:moveTo>
                  <a:pt x="57911" y="2839212"/>
                </a:moveTo>
                <a:lnTo>
                  <a:pt x="53086" y="2839212"/>
                </a:lnTo>
                <a:lnTo>
                  <a:pt x="53086" y="2848864"/>
                </a:lnTo>
                <a:lnTo>
                  <a:pt x="345948" y="2848864"/>
                </a:lnTo>
                <a:lnTo>
                  <a:pt x="347192" y="2848343"/>
                </a:lnTo>
                <a:lnTo>
                  <a:pt x="348983" y="2846552"/>
                </a:lnTo>
                <a:lnTo>
                  <a:pt x="349504" y="2845308"/>
                </a:lnTo>
                <a:lnTo>
                  <a:pt x="349504" y="2844038"/>
                </a:lnTo>
                <a:lnTo>
                  <a:pt x="57911" y="2844038"/>
                </a:lnTo>
                <a:lnTo>
                  <a:pt x="57911" y="2839212"/>
                </a:lnTo>
                <a:close/>
              </a:path>
              <a:path w="398145" h="2897504" extrusionOk="0">
                <a:moveTo>
                  <a:pt x="339852" y="2839212"/>
                </a:moveTo>
                <a:lnTo>
                  <a:pt x="57911" y="2839212"/>
                </a:lnTo>
                <a:lnTo>
                  <a:pt x="57911" y="2844038"/>
                </a:lnTo>
                <a:lnTo>
                  <a:pt x="339852" y="2844038"/>
                </a:lnTo>
                <a:lnTo>
                  <a:pt x="339852" y="2839212"/>
                </a:lnTo>
                <a:close/>
              </a:path>
              <a:path w="398145" h="2897504" extrusionOk="0">
                <a:moveTo>
                  <a:pt x="344678" y="53086"/>
                </a:moveTo>
                <a:lnTo>
                  <a:pt x="339852" y="53086"/>
                </a:lnTo>
                <a:lnTo>
                  <a:pt x="339852" y="2844038"/>
                </a:lnTo>
                <a:lnTo>
                  <a:pt x="344678" y="2844038"/>
                </a:lnTo>
                <a:lnTo>
                  <a:pt x="344678" y="2839212"/>
                </a:lnTo>
                <a:lnTo>
                  <a:pt x="349504" y="2839212"/>
                </a:lnTo>
                <a:lnTo>
                  <a:pt x="349504" y="57911"/>
                </a:lnTo>
                <a:lnTo>
                  <a:pt x="344678" y="57912"/>
                </a:lnTo>
                <a:lnTo>
                  <a:pt x="344678" y="53086"/>
                </a:lnTo>
                <a:close/>
              </a:path>
              <a:path w="398145" h="2897504" extrusionOk="0">
                <a:moveTo>
                  <a:pt x="349504" y="2839212"/>
                </a:moveTo>
                <a:lnTo>
                  <a:pt x="344678" y="2839212"/>
                </a:lnTo>
                <a:lnTo>
                  <a:pt x="344678" y="2844038"/>
                </a:lnTo>
                <a:lnTo>
                  <a:pt x="349504" y="2844038"/>
                </a:lnTo>
                <a:lnTo>
                  <a:pt x="349504" y="2839212"/>
                </a:lnTo>
                <a:close/>
              </a:path>
              <a:path w="398145" h="2897504" extrusionOk="0">
                <a:moveTo>
                  <a:pt x="57911" y="53086"/>
                </a:moveTo>
                <a:lnTo>
                  <a:pt x="53086" y="53086"/>
                </a:lnTo>
                <a:lnTo>
                  <a:pt x="53086" y="57912"/>
                </a:lnTo>
                <a:lnTo>
                  <a:pt x="57911" y="57912"/>
                </a:lnTo>
                <a:lnTo>
                  <a:pt x="57911" y="53086"/>
                </a:lnTo>
                <a:close/>
              </a:path>
              <a:path w="398145" h="2897504" extrusionOk="0">
                <a:moveTo>
                  <a:pt x="339852" y="53086"/>
                </a:moveTo>
                <a:lnTo>
                  <a:pt x="57911" y="53086"/>
                </a:lnTo>
                <a:lnTo>
                  <a:pt x="57911" y="57912"/>
                </a:lnTo>
                <a:lnTo>
                  <a:pt x="339852" y="57912"/>
                </a:lnTo>
                <a:lnTo>
                  <a:pt x="339852" y="53086"/>
                </a:lnTo>
                <a:close/>
              </a:path>
              <a:path w="398145" h="2897504" extrusionOk="0">
                <a:moveTo>
                  <a:pt x="349504" y="53086"/>
                </a:moveTo>
                <a:lnTo>
                  <a:pt x="344678" y="53086"/>
                </a:lnTo>
                <a:lnTo>
                  <a:pt x="344678" y="57912"/>
                </a:lnTo>
                <a:lnTo>
                  <a:pt x="349504" y="57911"/>
                </a:lnTo>
                <a:lnTo>
                  <a:pt x="349504" y="53086"/>
                </a:lnTo>
                <a:close/>
              </a:path>
            </a:pathLst>
          </a:custGeom>
          <a:solidFill>
            <a:srgbClr val="4D934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14" name="Google Shape;114;p2"/>
          <p:cNvSpPr txBox="1"/>
          <p:nvPr/>
        </p:nvSpPr>
        <p:spPr>
          <a:xfrm rot="-5400000">
            <a:off x="344253" y="1659430"/>
            <a:ext cx="1512613" cy="217624"/>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Clr>
                <a:srgbClr val="000000"/>
              </a:buClr>
              <a:buSzPts val="1600"/>
              <a:buFont typeface="Arial"/>
              <a:buNone/>
            </a:pPr>
            <a:r>
              <a:rPr lang="en-US" b="1" i="0" u="none" strike="noStrike" cap="none" dirty="0">
                <a:solidFill>
                  <a:srgbClr val="4D9342"/>
                </a:solidFill>
                <a:latin typeface="Lato" panose="020F0502020204030203" pitchFamily="34" charset="0"/>
                <a:ea typeface="Tahoma" panose="020B0604030504040204" pitchFamily="34" charset="0"/>
                <a:cs typeface="Tahoma" panose="020B0604030504040204" pitchFamily="34" charset="0"/>
                <a:sym typeface="Calibri"/>
              </a:rPr>
              <a:t>Interventions</a:t>
            </a:r>
            <a:endParaRPr b="0" i="0" u="none" strike="noStrike" cap="none" dirty="0">
              <a:solidFill>
                <a:srgbClr val="4D9342"/>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15" name="Google Shape;115;p2"/>
          <p:cNvSpPr/>
          <p:nvPr/>
        </p:nvSpPr>
        <p:spPr>
          <a:xfrm>
            <a:off x="877564" y="3467940"/>
            <a:ext cx="396240" cy="1772920"/>
          </a:xfrm>
          <a:custGeom>
            <a:avLst/>
            <a:gdLst/>
            <a:ahLst/>
            <a:cxnLst/>
            <a:rect l="l" t="t" r="r" b="b"/>
            <a:pathLst>
              <a:path w="396240" h="1772920" extrusionOk="0">
                <a:moveTo>
                  <a:pt x="374967" y="0"/>
                </a:moveTo>
                <a:lnTo>
                  <a:pt x="21272" y="0"/>
                </a:lnTo>
                <a:lnTo>
                  <a:pt x="13906" y="3048"/>
                </a:lnTo>
                <a:lnTo>
                  <a:pt x="3047" y="13906"/>
                </a:lnTo>
                <a:lnTo>
                  <a:pt x="0" y="21272"/>
                </a:lnTo>
                <a:lnTo>
                  <a:pt x="0" y="1751139"/>
                </a:lnTo>
                <a:lnTo>
                  <a:pt x="3047" y="1758505"/>
                </a:lnTo>
                <a:lnTo>
                  <a:pt x="13906" y="1769364"/>
                </a:lnTo>
                <a:lnTo>
                  <a:pt x="21272" y="1772412"/>
                </a:lnTo>
                <a:lnTo>
                  <a:pt x="374967" y="1772412"/>
                </a:lnTo>
                <a:lnTo>
                  <a:pt x="382333" y="1769364"/>
                </a:lnTo>
                <a:lnTo>
                  <a:pt x="388937" y="1762759"/>
                </a:lnTo>
                <a:lnTo>
                  <a:pt x="23837" y="1762759"/>
                </a:lnTo>
                <a:lnTo>
                  <a:pt x="18922" y="1760727"/>
                </a:lnTo>
                <a:lnTo>
                  <a:pt x="11684" y="1753489"/>
                </a:lnTo>
                <a:lnTo>
                  <a:pt x="9651" y="1748574"/>
                </a:lnTo>
                <a:lnTo>
                  <a:pt x="9651" y="23837"/>
                </a:lnTo>
                <a:lnTo>
                  <a:pt x="11684" y="18923"/>
                </a:lnTo>
                <a:lnTo>
                  <a:pt x="18922" y="11683"/>
                </a:lnTo>
                <a:lnTo>
                  <a:pt x="23837" y="9651"/>
                </a:lnTo>
                <a:lnTo>
                  <a:pt x="388937" y="9651"/>
                </a:lnTo>
                <a:lnTo>
                  <a:pt x="382333" y="3048"/>
                </a:lnTo>
                <a:lnTo>
                  <a:pt x="374967" y="0"/>
                </a:lnTo>
                <a:close/>
              </a:path>
              <a:path w="396240" h="1772920" extrusionOk="0">
                <a:moveTo>
                  <a:pt x="388937" y="9651"/>
                </a:moveTo>
                <a:lnTo>
                  <a:pt x="372402" y="9651"/>
                </a:lnTo>
                <a:lnTo>
                  <a:pt x="377317" y="11683"/>
                </a:lnTo>
                <a:lnTo>
                  <a:pt x="384556" y="18923"/>
                </a:lnTo>
                <a:lnTo>
                  <a:pt x="386588" y="23837"/>
                </a:lnTo>
                <a:lnTo>
                  <a:pt x="386588" y="1748574"/>
                </a:lnTo>
                <a:lnTo>
                  <a:pt x="384556" y="1753489"/>
                </a:lnTo>
                <a:lnTo>
                  <a:pt x="377317" y="1760727"/>
                </a:lnTo>
                <a:lnTo>
                  <a:pt x="372402" y="1762759"/>
                </a:lnTo>
                <a:lnTo>
                  <a:pt x="388937" y="1762759"/>
                </a:lnTo>
                <a:lnTo>
                  <a:pt x="393192" y="1758505"/>
                </a:lnTo>
                <a:lnTo>
                  <a:pt x="396240" y="1751139"/>
                </a:lnTo>
                <a:lnTo>
                  <a:pt x="396240" y="21272"/>
                </a:lnTo>
                <a:lnTo>
                  <a:pt x="393192" y="13906"/>
                </a:lnTo>
                <a:lnTo>
                  <a:pt x="388937" y="9651"/>
                </a:lnTo>
                <a:close/>
              </a:path>
              <a:path w="396240" h="1772920" extrusionOk="0">
                <a:moveTo>
                  <a:pt x="369824" y="19303"/>
                </a:moveTo>
                <a:lnTo>
                  <a:pt x="26415" y="19303"/>
                </a:lnTo>
                <a:lnTo>
                  <a:pt x="23926" y="20332"/>
                </a:lnTo>
                <a:lnTo>
                  <a:pt x="20332" y="23926"/>
                </a:lnTo>
                <a:lnTo>
                  <a:pt x="19303" y="26415"/>
                </a:lnTo>
                <a:lnTo>
                  <a:pt x="19303" y="1745995"/>
                </a:lnTo>
                <a:lnTo>
                  <a:pt x="20332" y="1748485"/>
                </a:lnTo>
                <a:lnTo>
                  <a:pt x="23926" y="1752079"/>
                </a:lnTo>
                <a:lnTo>
                  <a:pt x="26415" y="1753108"/>
                </a:lnTo>
                <a:lnTo>
                  <a:pt x="28955" y="1753108"/>
                </a:lnTo>
                <a:lnTo>
                  <a:pt x="28955" y="1733803"/>
                </a:lnTo>
                <a:lnTo>
                  <a:pt x="38607" y="1733803"/>
                </a:lnTo>
                <a:lnTo>
                  <a:pt x="38607" y="38607"/>
                </a:lnTo>
                <a:lnTo>
                  <a:pt x="376936" y="38607"/>
                </a:lnTo>
                <a:lnTo>
                  <a:pt x="376936" y="26415"/>
                </a:lnTo>
                <a:lnTo>
                  <a:pt x="375907" y="23926"/>
                </a:lnTo>
                <a:lnTo>
                  <a:pt x="372313" y="20332"/>
                </a:lnTo>
                <a:lnTo>
                  <a:pt x="369824" y="19303"/>
                </a:lnTo>
                <a:close/>
              </a:path>
              <a:path w="396240" h="1772920" extrusionOk="0">
                <a:moveTo>
                  <a:pt x="38607" y="1733803"/>
                </a:moveTo>
                <a:lnTo>
                  <a:pt x="28955" y="1733803"/>
                </a:lnTo>
                <a:lnTo>
                  <a:pt x="28955" y="1753108"/>
                </a:lnTo>
                <a:lnTo>
                  <a:pt x="369824" y="1753108"/>
                </a:lnTo>
                <a:lnTo>
                  <a:pt x="372313" y="1752079"/>
                </a:lnTo>
                <a:lnTo>
                  <a:pt x="375907" y="1748485"/>
                </a:lnTo>
                <a:lnTo>
                  <a:pt x="376936" y="1745995"/>
                </a:lnTo>
                <a:lnTo>
                  <a:pt x="376936" y="1743456"/>
                </a:lnTo>
                <a:lnTo>
                  <a:pt x="38607" y="1743456"/>
                </a:lnTo>
                <a:lnTo>
                  <a:pt x="38607" y="1733803"/>
                </a:lnTo>
                <a:close/>
              </a:path>
              <a:path w="396240" h="1772920" extrusionOk="0">
                <a:moveTo>
                  <a:pt x="376936" y="38607"/>
                </a:moveTo>
                <a:lnTo>
                  <a:pt x="357632" y="38607"/>
                </a:lnTo>
                <a:lnTo>
                  <a:pt x="357632" y="1733803"/>
                </a:lnTo>
                <a:lnTo>
                  <a:pt x="38607" y="1733803"/>
                </a:lnTo>
                <a:lnTo>
                  <a:pt x="38607" y="1743456"/>
                </a:lnTo>
                <a:lnTo>
                  <a:pt x="376936" y="1743456"/>
                </a:lnTo>
                <a:lnTo>
                  <a:pt x="376936" y="38607"/>
                </a:lnTo>
                <a:close/>
              </a:path>
              <a:path w="396240" h="1772920" extrusionOk="0">
                <a:moveTo>
                  <a:pt x="344424" y="48259"/>
                </a:moveTo>
                <a:lnTo>
                  <a:pt x="51816" y="48259"/>
                </a:lnTo>
                <a:lnTo>
                  <a:pt x="50571" y="48780"/>
                </a:lnTo>
                <a:lnTo>
                  <a:pt x="48780" y="50571"/>
                </a:lnTo>
                <a:lnTo>
                  <a:pt x="48260" y="51815"/>
                </a:lnTo>
                <a:lnTo>
                  <a:pt x="48260" y="1720595"/>
                </a:lnTo>
                <a:lnTo>
                  <a:pt x="48780" y="1721840"/>
                </a:lnTo>
                <a:lnTo>
                  <a:pt x="50571" y="1723631"/>
                </a:lnTo>
                <a:lnTo>
                  <a:pt x="51816" y="1724152"/>
                </a:lnTo>
                <a:lnTo>
                  <a:pt x="53086" y="1724152"/>
                </a:lnTo>
                <a:lnTo>
                  <a:pt x="53086" y="1714500"/>
                </a:lnTo>
                <a:lnTo>
                  <a:pt x="57911" y="1714500"/>
                </a:lnTo>
                <a:lnTo>
                  <a:pt x="57911" y="57912"/>
                </a:lnTo>
                <a:lnTo>
                  <a:pt x="53086" y="57912"/>
                </a:lnTo>
                <a:lnTo>
                  <a:pt x="53086" y="53086"/>
                </a:lnTo>
                <a:lnTo>
                  <a:pt x="347980" y="53086"/>
                </a:lnTo>
                <a:lnTo>
                  <a:pt x="347980" y="51815"/>
                </a:lnTo>
                <a:lnTo>
                  <a:pt x="347459" y="50571"/>
                </a:lnTo>
                <a:lnTo>
                  <a:pt x="345668" y="48780"/>
                </a:lnTo>
                <a:lnTo>
                  <a:pt x="344424" y="48259"/>
                </a:lnTo>
                <a:close/>
              </a:path>
              <a:path w="396240" h="1772920" extrusionOk="0">
                <a:moveTo>
                  <a:pt x="57911" y="1714500"/>
                </a:moveTo>
                <a:lnTo>
                  <a:pt x="53086" y="1714500"/>
                </a:lnTo>
                <a:lnTo>
                  <a:pt x="53086" y="1724152"/>
                </a:lnTo>
                <a:lnTo>
                  <a:pt x="344424" y="1724152"/>
                </a:lnTo>
                <a:lnTo>
                  <a:pt x="345668" y="1723631"/>
                </a:lnTo>
                <a:lnTo>
                  <a:pt x="347459" y="1721840"/>
                </a:lnTo>
                <a:lnTo>
                  <a:pt x="347980" y="1720595"/>
                </a:lnTo>
                <a:lnTo>
                  <a:pt x="347980" y="1719326"/>
                </a:lnTo>
                <a:lnTo>
                  <a:pt x="57911" y="1719326"/>
                </a:lnTo>
                <a:lnTo>
                  <a:pt x="57911" y="1714500"/>
                </a:lnTo>
                <a:close/>
              </a:path>
              <a:path w="396240" h="1772920" extrusionOk="0">
                <a:moveTo>
                  <a:pt x="338328" y="1714500"/>
                </a:moveTo>
                <a:lnTo>
                  <a:pt x="57911" y="1714500"/>
                </a:lnTo>
                <a:lnTo>
                  <a:pt x="57911" y="1719326"/>
                </a:lnTo>
                <a:lnTo>
                  <a:pt x="338328" y="1719326"/>
                </a:lnTo>
                <a:lnTo>
                  <a:pt x="338328" y="1714500"/>
                </a:lnTo>
                <a:close/>
              </a:path>
              <a:path w="396240" h="1772920" extrusionOk="0">
                <a:moveTo>
                  <a:pt x="343154" y="53086"/>
                </a:moveTo>
                <a:lnTo>
                  <a:pt x="338328" y="53086"/>
                </a:lnTo>
                <a:lnTo>
                  <a:pt x="338328" y="1719326"/>
                </a:lnTo>
                <a:lnTo>
                  <a:pt x="343154" y="1719326"/>
                </a:lnTo>
                <a:lnTo>
                  <a:pt x="343154" y="1714500"/>
                </a:lnTo>
                <a:lnTo>
                  <a:pt x="347980" y="1714500"/>
                </a:lnTo>
                <a:lnTo>
                  <a:pt x="347980" y="57912"/>
                </a:lnTo>
                <a:lnTo>
                  <a:pt x="343154" y="57912"/>
                </a:lnTo>
                <a:lnTo>
                  <a:pt x="343154" y="53086"/>
                </a:lnTo>
                <a:close/>
              </a:path>
              <a:path w="396240" h="1772920" extrusionOk="0">
                <a:moveTo>
                  <a:pt x="347980" y="1714500"/>
                </a:moveTo>
                <a:lnTo>
                  <a:pt x="343154" y="1714500"/>
                </a:lnTo>
                <a:lnTo>
                  <a:pt x="343154" y="1719326"/>
                </a:lnTo>
                <a:lnTo>
                  <a:pt x="347980" y="1719326"/>
                </a:lnTo>
                <a:lnTo>
                  <a:pt x="347980" y="1714500"/>
                </a:lnTo>
                <a:close/>
              </a:path>
              <a:path w="396240" h="1772920" extrusionOk="0">
                <a:moveTo>
                  <a:pt x="57911" y="53086"/>
                </a:moveTo>
                <a:lnTo>
                  <a:pt x="53086" y="53086"/>
                </a:lnTo>
                <a:lnTo>
                  <a:pt x="53086" y="57912"/>
                </a:lnTo>
                <a:lnTo>
                  <a:pt x="57911" y="57912"/>
                </a:lnTo>
                <a:lnTo>
                  <a:pt x="57911" y="53086"/>
                </a:lnTo>
                <a:close/>
              </a:path>
              <a:path w="396240" h="1772920" extrusionOk="0">
                <a:moveTo>
                  <a:pt x="338328" y="53086"/>
                </a:moveTo>
                <a:lnTo>
                  <a:pt x="57911" y="53086"/>
                </a:lnTo>
                <a:lnTo>
                  <a:pt x="57911" y="57912"/>
                </a:lnTo>
                <a:lnTo>
                  <a:pt x="338328" y="57912"/>
                </a:lnTo>
                <a:lnTo>
                  <a:pt x="338328" y="53086"/>
                </a:lnTo>
                <a:close/>
              </a:path>
              <a:path w="396240" h="1772920" extrusionOk="0">
                <a:moveTo>
                  <a:pt x="347980" y="53086"/>
                </a:moveTo>
                <a:lnTo>
                  <a:pt x="343154" y="53086"/>
                </a:lnTo>
                <a:lnTo>
                  <a:pt x="343154" y="57912"/>
                </a:lnTo>
                <a:lnTo>
                  <a:pt x="347980" y="57912"/>
                </a:lnTo>
                <a:lnTo>
                  <a:pt x="347980" y="53086"/>
                </a:lnTo>
                <a:close/>
              </a:path>
            </a:pathLst>
          </a:custGeom>
          <a:solidFill>
            <a:srgbClr val="1724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16" name="Google Shape;116;p2"/>
          <p:cNvSpPr txBox="1"/>
          <p:nvPr/>
        </p:nvSpPr>
        <p:spPr>
          <a:xfrm rot="-5400000">
            <a:off x="249800" y="4053364"/>
            <a:ext cx="1685918" cy="217627"/>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Clr>
                <a:srgbClr val="000000"/>
              </a:buClr>
              <a:buSzPts val="1600"/>
              <a:buFont typeface="Arial"/>
              <a:buNone/>
            </a:pPr>
            <a:r>
              <a:rPr lang="en-US" b="1" i="0" u="none" strike="noStrike" cap="none" dirty="0">
                <a:solidFill>
                  <a:srgbClr val="333D47"/>
                </a:solidFill>
                <a:latin typeface="Lato" panose="020F0502020204030203" pitchFamily="34" charset="0"/>
                <a:ea typeface="Tahoma" panose="020B0604030504040204" pitchFamily="34" charset="0"/>
                <a:cs typeface="Tahoma" panose="020B0604030504040204" pitchFamily="34" charset="0"/>
                <a:sym typeface="Calibri"/>
              </a:rPr>
              <a:t>Current Process</a:t>
            </a:r>
            <a:endParaRPr b="0" i="0" u="none" strike="noStrike" cap="none" dirty="0">
              <a:solidFill>
                <a:srgbClr val="333D47"/>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17" name="Google Shape;117;p2"/>
          <p:cNvSpPr/>
          <p:nvPr/>
        </p:nvSpPr>
        <p:spPr>
          <a:xfrm>
            <a:off x="877564" y="5319087"/>
            <a:ext cx="419357" cy="3195683"/>
          </a:xfrm>
          <a:custGeom>
            <a:avLst/>
            <a:gdLst/>
            <a:ahLst/>
            <a:cxnLst/>
            <a:rect l="l" t="t" r="r" b="b"/>
            <a:pathLst>
              <a:path w="396240" h="3411220" extrusionOk="0">
                <a:moveTo>
                  <a:pt x="374967" y="0"/>
                </a:moveTo>
                <a:lnTo>
                  <a:pt x="21272" y="0"/>
                </a:lnTo>
                <a:lnTo>
                  <a:pt x="13906" y="3048"/>
                </a:lnTo>
                <a:lnTo>
                  <a:pt x="3047" y="13906"/>
                </a:lnTo>
                <a:lnTo>
                  <a:pt x="0" y="21272"/>
                </a:lnTo>
                <a:lnTo>
                  <a:pt x="0" y="3389439"/>
                </a:lnTo>
                <a:lnTo>
                  <a:pt x="3047" y="3396805"/>
                </a:lnTo>
                <a:lnTo>
                  <a:pt x="13906" y="3407664"/>
                </a:lnTo>
                <a:lnTo>
                  <a:pt x="21272" y="3410712"/>
                </a:lnTo>
                <a:lnTo>
                  <a:pt x="374967" y="3410712"/>
                </a:lnTo>
                <a:lnTo>
                  <a:pt x="382333" y="3407664"/>
                </a:lnTo>
                <a:lnTo>
                  <a:pt x="388937" y="3401060"/>
                </a:lnTo>
                <a:lnTo>
                  <a:pt x="23837" y="3401060"/>
                </a:lnTo>
                <a:lnTo>
                  <a:pt x="18922" y="3399028"/>
                </a:lnTo>
                <a:lnTo>
                  <a:pt x="11684" y="3391789"/>
                </a:lnTo>
                <a:lnTo>
                  <a:pt x="9651" y="3386874"/>
                </a:lnTo>
                <a:lnTo>
                  <a:pt x="9651" y="23837"/>
                </a:lnTo>
                <a:lnTo>
                  <a:pt x="11684" y="18923"/>
                </a:lnTo>
                <a:lnTo>
                  <a:pt x="18922" y="11684"/>
                </a:lnTo>
                <a:lnTo>
                  <a:pt x="23837" y="9651"/>
                </a:lnTo>
                <a:lnTo>
                  <a:pt x="388937" y="9651"/>
                </a:lnTo>
                <a:lnTo>
                  <a:pt x="382333" y="3048"/>
                </a:lnTo>
                <a:lnTo>
                  <a:pt x="374967" y="0"/>
                </a:lnTo>
                <a:close/>
              </a:path>
              <a:path w="396240" h="3411220" extrusionOk="0">
                <a:moveTo>
                  <a:pt x="388937" y="9651"/>
                </a:moveTo>
                <a:lnTo>
                  <a:pt x="372402" y="9651"/>
                </a:lnTo>
                <a:lnTo>
                  <a:pt x="377317" y="11684"/>
                </a:lnTo>
                <a:lnTo>
                  <a:pt x="384556" y="18923"/>
                </a:lnTo>
                <a:lnTo>
                  <a:pt x="386588" y="23837"/>
                </a:lnTo>
                <a:lnTo>
                  <a:pt x="386588" y="3386874"/>
                </a:lnTo>
                <a:lnTo>
                  <a:pt x="384556" y="3391789"/>
                </a:lnTo>
                <a:lnTo>
                  <a:pt x="377317" y="3399028"/>
                </a:lnTo>
                <a:lnTo>
                  <a:pt x="372402" y="3401060"/>
                </a:lnTo>
                <a:lnTo>
                  <a:pt x="388937" y="3401060"/>
                </a:lnTo>
                <a:lnTo>
                  <a:pt x="393192" y="3396805"/>
                </a:lnTo>
                <a:lnTo>
                  <a:pt x="396240" y="3389439"/>
                </a:lnTo>
                <a:lnTo>
                  <a:pt x="396240" y="21272"/>
                </a:lnTo>
                <a:lnTo>
                  <a:pt x="393192" y="13906"/>
                </a:lnTo>
                <a:lnTo>
                  <a:pt x="388937" y="9651"/>
                </a:lnTo>
                <a:close/>
              </a:path>
              <a:path w="396240" h="3411220" extrusionOk="0">
                <a:moveTo>
                  <a:pt x="369824" y="19303"/>
                </a:moveTo>
                <a:lnTo>
                  <a:pt x="26415" y="19303"/>
                </a:lnTo>
                <a:lnTo>
                  <a:pt x="23926" y="20332"/>
                </a:lnTo>
                <a:lnTo>
                  <a:pt x="20332" y="23926"/>
                </a:lnTo>
                <a:lnTo>
                  <a:pt x="19303" y="26415"/>
                </a:lnTo>
                <a:lnTo>
                  <a:pt x="19303" y="3384296"/>
                </a:lnTo>
                <a:lnTo>
                  <a:pt x="20332" y="3386785"/>
                </a:lnTo>
                <a:lnTo>
                  <a:pt x="23926" y="3390379"/>
                </a:lnTo>
                <a:lnTo>
                  <a:pt x="26415" y="3391408"/>
                </a:lnTo>
                <a:lnTo>
                  <a:pt x="28955" y="3391408"/>
                </a:lnTo>
                <a:lnTo>
                  <a:pt x="28955" y="3372104"/>
                </a:lnTo>
                <a:lnTo>
                  <a:pt x="38607" y="3372104"/>
                </a:lnTo>
                <a:lnTo>
                  <a:pt x="38607" y="38608"/>
                </a:lnTo>
                <a:lnTo>
                  <a:pt x="376936" y="38608"/>
                </a:lnTo>
                <a:lnTo>
                  <a:pt x="376936" y="26415"/>
                </a:lnTo>
                <a:lnTo>
                  <a:pt x="375907" y="23926"/>
                </a:lnTo>
                <a:lnTo>
                  <a:pt x="372313" y="20332"/>
                </a:lnTo>
                <a:lnTo>
                  <a:pt x="369824" y="19303"/>
                </a:lnTo>
                <a:close/>
              </a:path>
              <a:path w="396240" h="3411220" extrusionOk="0">
                <a:moveTo>
                  <a:pt x="38607" y="3372104"/>
                </a:moveTo>
                <a:lnTo>
                  <a:pt x="28955" y="3372104"/>
                </a:lnTo>
                <a:lnTo>
                  <a:pt x="28955" y="3391408"/>
                </a:lnTo>
                <a:lnTo>
                  <a:pt x="369824" y="3391408"/>
                </a:lnTo>
                <a:lnTo>
                  <a:pt x="372313" y="3390379"/>
                </a:lnTo>
                <a:lnTo>
                  <a:pt x="375907" y="3386785"/>
                </a:lnTo>
                <a:lnTo>
                  <a:pt x="376936" y="3384296"/>
                </a:lnTo>
                <a:lnTo>
                  <a:pt x="376936" y="3381755"/>
                </a:lnTo>
                <a:lnTo>
                  <a:pt x="38607" y="3381755"/>
                </a:lnTo>
                <a:lnTo>
                  <a:pt x="38607" y="3372104"/>
                </a:lnTo>
                <a:close/>
              </a:path>
              <a:path w="396240" h="3411220" extrusionOk="0">
                <a:moveTo>
                  <a:pt x="376936" y="38608"/>
                </a:moveTo>
                <a:lnTo>
                  <a:pt x="357632" y="38608"/>
                </a:lnTo>
                <a:lnTo>
                  <a:pt x="357632" y="3372104"/>
                </a:lnTo>
                <a:lnTo>
                  <a:pt x="38607" y="3372104"/>
                </a:lnTo>
                <a:lnTo>
                  <a:pt x="38607" y="3381755"/>
                </a:lnTo>
                <a:lnTo>
                  <a:pt x="376936" y="3381755"/>
                </a:lnTo>
                <a:lnTo>
                  <a:pt x="376936" y="38608"/>
                </a:lnTo>
                <a:close/>
              </a:path>
              <a:path w="396240" h="3411220" extrusionOk="0">
                <a:moveTo>
                  <a:pt x="344424" y="48260"/>
                </a:moveTo>
                <a:lnTo>
                  <a:pt x="51816" y="48260"/>
                </a:lnTo>
                <a:lnTo>
                  <a:pt x="50571" y="48780"/>
                </a:lnTo>
                <a:lnTo>
                  <a:pt x="48780" y="50571"/>
                </a:lnTo>
                <a:lnTo>
                  <a:pt x="48260" y="51815"/>
                </a:lnTo>
                <a:lnTo>
                  <a:pt x="48260" y="3358896"/>
                </a:lnTo>
                <a:lnTo>
                  <a:pt x="48780" y="3360140"/>
                </a:lnTo>
                <a:lnTo>
                  <a:pt x="50571" y="3361931"/>
                </a:lnTo>
                <a:lnTo>
                  <a:pt x="51816" y="3362452"/>
                </a:lnTo>
                <a:lnTo>
                  <a:pt x="53086" y="3362452"/>
                </a:lnTo>
                <a:lnTo>
                  <a:pt x="53086" y="3352800"/>
                </a:lnTo>
                <a:lnTo>
                  <a:pt x="57911" y="3352800"/>
                </a:lnTo>
                <a:lnTo>
                  <a:pt x="57911" y="57912"/>
                </a:lnTo>
                <a:lnTo>
                  <a:pt x="53086" y="57912"/>
                </a:lnTo>
                <a:lnTo>
                  <a:pt x="53086" y="53086"/>
                </a:lnTo>
                <a:lnTo>
                  <a:pt x="347980" y="53086"/>
                </a:lnTo>
                <a:lnTo>
                  <a:pt x="347980" y="51815"/>
                </a:lnTo>
                <a:lnTo>
                  <a:pt x="347459" y="50571"/>
                </a:lnTo>
                <a:lnTo>
                  <a:pt x="345668" y="48780"/>
                </a:lnTo>
                <a:lnTo>
                  <a:pt x="344424" y="48260"/>
                </a:lnTo>
                <a:close/>
              </a:path>
              <a:path w="396240" h="3411220" extrusionOk="0">
                <a:moveTo>
                  <a:pt x="57911" y="3352800"/>
                </a:moveTo>
                <a:lnTo>
                  <a:pt x="53086" y="3352800"/>
                </a:lnTo>
                <a:lnTo>
                  <a:pt x="53086" y="3362452"/>
                </a:lnTo>
                <a:lnTo>
                  <a:pt x="344424" y="3362452"/>
                </a:lnTo>
                <a:lnTo>
                  <a:pt x="345668" y="3361931"/>
                </a:lnTo>
                <a:lnTo>
                  <a:pt x="347459" y="3360140"/>
                </a:lnTo>
                <a:lnTo>
                  <a:pt x="347980" y="3358896"/>
                </a:lnTo>
                <a:lnTo>
                  <a:pt x="347980" y="3357626"/>
                </a:lnTo>
                <a:lnTo>
                  <a:pt x="57911" y="3357626"/>
                </a:lnTo>
                <a:lnTo>
                  <a:pt x="57911" y="3352800"/>
                </a:lnTo>
                <a:close/>
              </a:path>
              <a:path w="396240" h="3411220" extrusionOk="0">
                <a:moveTo>
                  <a:pt x="338328" y="3352800"/>
                </a:moveTo>
                <a:lnTo>
                  <a:pt x="57911" y="3352800"/>
                </a:lnTo>
                <a:lnTo>
                  <a:pt x="57911" y="3357626"/>
                </a:lnTo>
                <a:lnTo>
                  <a:pt x="338328" y="3357626"/>
                </a:lnTo>
                <a:lnTo>
                  <a:pt x="338328" y="3352800"/>
                </a:lnTo>
                <a:close/>
              </a:path>
              <a:path w="396240" h="3411220" extrusionOk="0">
                <a:moveTo>
                  <a:pt x="343154" y="53086"/>
                </a:moveTo>
                <a:lnTo>
                  <a:pt x="338328" y="53086"/>
                </a:lnTo>
                <a:lnTo>
                  <a:pt x="338328" y="3357626"/>
                </a:lnTo>
                <a:lnTo>
                  <a:pt x="343154" y="3357626"/>
                </a:lnTo>
                <a:lnTo>
                  <a:pt x="343154" y="3352800"/>
                </a:lnTo>
                <a:lnTo>
                  <a:pt x="347980" y="3352800"/>
                </a:lnTo>
                <a:lnTo>
                  <a:pt x="347980" y="57912"/>
                </a:lnTo>
                <a:lnTo>
                  <a:pt x="343154" y="57912"/>
                </a:lnTo>
                <a:lnTo>
                  <a:pt x="343154" y="53086"/>
                </a:lnTo>
                <a:close/>
              </a:path>
              <a:path w="396240" h="3411220" extrusionOk="0">
                <a:moveTo>
                  <a:pt x="347980" y="3352800"/>
                </a:moveTo>
                <a:lnTo>
                  <a:pt x="343154" y="3352800"/>
                </a:lnTo>
                <a:lnTo>
                  <a:pt x="343154" y="3357626"/>
                </a:lnTo>
                <a:lnTo>
                  <a:pt x="347980" y="3357626"/>
                </a:lnTo>
                <a:lnTo>
                  <a:pt x="347980" y="3352800"/>
                </a:lnTo>
                <a:close/>
              </a:path>
              <a:path w="396240" h="3411220" extrusionOk="0">
                <a:moveTo>
                  <a:pt x="57911" y="53086"/>
                </a:moveTo>
                <a:lnTo>
                  <a:pt x="53086" y="53086"/>
                </a:lnTo>
                <a:lnTo>
                  <a:pt x="53086" y="57912"/>
                </a:lnTo>
                <a:lnTo>
                  <a:pt x="57911" y="57912"/>
                </a:lnTo>
                <a:lnTo>
                  <a:pt x="57911" y="53086"/>
                </a:lnTo>
                <a:close/>
              </a:path>
              <a:path w="396240" h="3411220" extrusionOk="0">
                <a:moveTo>
                  <a:pt x="338328" y="53086"/>
                </a:moveTo>
                <a:lnTo>
                  <a:pt x="57911" y="53086"/>
                </a:lnTo>
                <a:lnTo>
                  <a:pt x="57911" y="57912"/>
                </a:lnTo>
                <a:lnTo>
                  <a:pt x="338328" y="57912"/>
                </a:lnTo>
                <a:lnTo>
                  <a:pt x="338328" y="53086"/>
                </a:lnTo>
                <a:close/>
              </a:path>
              <a:path w="396240" h="3411220" extrusionOk="0">
                <a:moveTo>
                  <a:pt x="347980" y="53086"/>
                </a:moveTo>
                <a:lnTo>
                  <a:pt x="343154" y="53086"/>
                </a:lnTo>
                <a:lnTo>
                  <a:pt x="343154" y="57912"/>
                </a:lnTo>
                <a:lnTo>
                  <a:pt x="347980" y="57912"/>
                </a:lnTo>
                <a:lnTo>
                  <a:pt x="347980" y="53086"/>
                </a:lnTo>
                <a:close/>
              </a:path>
            </a:pathLst>
          </a:custGeom>
          <a:solidFill>
            <a:srgbClr val="D87E28"/>
          </a:solidFill>
          <a:ln>
            <a:noFill/>
          </a:ln>
        </p:spPr>
        <p:txBody>
          <a:bodyPr spcFirstLastPara="1" wrap="square" lIns="0" tIns="0" rIns="0" bIns="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18" name="Google Shape;118;p2"/>
          <p:cNvSpPr txBox="1"/>
          <p:nvPr/>
        </p:nvSpPr>
        <p:spPr>
          <a:xfrm rot="-5400000">
            <a:off x="292625" y="6750666"/>
            <a:ext cx="1600265" cy="217624"/>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Clr>
                <a:srgbClr val="000000"/>
              </a:buClr>
              <a:buSzPts val="1600"/>
              <a:buFont typeface="Arial"/>
              <a:buNone/>
            </a:pPr>
            <a:r>
              <a:rPr lang="en-US" b="1"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Calibri"/>
              </a:rPr>
              <a:t>Failure Modes</a:t>
            </a:r>
            <a:endParaRPr b="0" i="0" u="none" strike="noStrike" cap="none" dirty="0">
              <a:solidFill>
                <a:srgbClr val="D87E28"/>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22" name="Google Shape;122;p2"/>
          <p:cNvSpPr txBox="1"/>
          <p:nvPr/>
        </p:nvSpPr>
        <p:spPr>
          <a:xfrm>
            <a:off x="2792396" y="1295800"/>
            <a:ext cx="858818" cy="391160"/>
          </a:xfrm>
          <a:prstGeom prst="rect">
            <a:avLst/>
          </a:prstGeom>
          <a:noFill/>
          <a:ln>
            <a:noFill/>
          </a:ln>
        </p:spPr>
        <p:txBody>
          <a:bodyPr spcFirstLastPara="1" wrap="square" lIns="0" tIns="12700" rIns="0" bIns="0" anchor="t" anchorCtr="0">
            <a:noAutofit/>
          </a:bodyPr>
          <a:lstStyle/>
          <a:p>
            <a:pPr marL="38100" marR="5080" lvl="0" indent="-26034"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Identify an easy recipe to make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23" name="Google Shape;123;p2"/>
          <p:cNvSpPr txBox="1"/>
          <p:nvPr/>
        </p:nvSpPr>
        <p:spPr>
          <a:xfrm>
            <a:off x="2736929" y="2140740"/>
            <a:ext cx="914286"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Make cake using recipe on cake mix  box</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26" name="Google Shape;126;p2"/>
          <p:cNvSpPr txBox="1"/>
          <p:nvPr/>
        </p:nvSpPr>
        <p:spPr>
          <a:xfrm>
            <a:off x="4055974" y="664821"/>
            <a:ext cx="876356" cy="574040"/>
          </a:xfrm>
          <a:prstGeom prst="rect">
            <a:avLst/>
          </a:prstGeom>
          <a:noFill/>
          <a:ln>
            <a:noFill/>
          </a:ln>
        </p:spPr>
        <p:txBody>
          <a:bodyPr spcFirstLastPara="1" wrap="square" lIns="0" tIns="12700" rIns="0" bIns="0" anchor="t" anchorCtr="0">
            <a:noAutofit/>
          </a:bodyPr>
          <a:lstStyle/>
          <a:p>
            <a:pPr marL="12700"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Double check  grocery list with  recipe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27" name="Google Shape;127;p2"/>
          <p:cNvSpPr txBox="1"/>
          <p:nvPr/>
        </p:nvSpPr>
        <p:spPr>
          <a:xfrm>
            <a:off x="4068166" y="1396341"/>
            <a:ext cx="845701" cy="57404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Make a photocopy  of recipe &amp; take it  to store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30" name="Google Shape;130;p2"/>
          <p:cNvSpPr txBox="1"/>
          <p:nvPr/>
        </p:nvSpPr>
        <p:spPr>
          <a:xfrm>
            <a:off x="5245204" y="656239"/>
            <a:ext cx="1015566" cy="574040"/>
          </a:xfrm>
          <a:prstGeom prst="rect">
            <a:avLst/>
          </a:prstGeom>
          <a:noFill/>
          <a:ln>
            <a:noFill/>
          </a:ln>
        </p:spPr>
        <p:txBody>
          <a:bodyPr spcFirstLastPara="1" wrap="square" lIns="0" tIns="12700" rIns="0" bIns="0" anchor="t" anchorCtr="0">
            <a:noAutofit/>
          </a:bodyPr>
          <a:lstStyle/>
          <a:p>
            <a:pPr marL="12065"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Cross recipes off list when placed in  basket</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31" name="Google Shape;131;p2"/>
          <p:cNvSpPr txBox="1"/>
          <p:nvPr/>
        </p:nvSpPr>
        <p:spPr>
          <a:xfrm>
            <a:off x="5313138" y="1592563"/>
            <a:ext cx="896635" cy="756920"/>
          </a:xfrm>
          <a:prstGeom prst="rect">
            <a:avLst/>
          </a:prstGeom>
          <a:noFill/>
          <a:ln>
            <a:noFill/>
          </a:ln>
        </p:spPr>
        <p:txBody>
          <a:bodyPr spcFirstLastPara="1" wrap="square" lIns="0" tIns="12700" rIns="0" bIns="0" anchor="t" anchorCtr="0">
            <a:noAutofit/>
          </a:bodyPr>
          <a:lstStyle/>
          <a:p>
            <a:pPr marL="12700"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Go to </a:t>
            </a: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larger</a:t>
            </a: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 store that has all the  ingredients I will need</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34" name="Google Shape;134;p2"/>
          <p:cNvSpPr txBox="1"/>
          <p:nvPr/>
        </p:nvSpPr>
        <p:spPr>
          <a:xfrm>
            <a:off x="6619415" y="667370"/>
            <a:ext cx="919106" cy="613594"/>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Double check  basket before  leaving store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35" name="Google Shape;135;p2"/>
          <p:cNvSpPr txBox="1"/>
          <p:nvPr/>
        </p:nvSpPr>
        <p:spPr>
          <a:xfrm>
            <a:off x="6638830" y="1407835"/>
            <a:ext cx="904942" cy="93980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Read the  directions all the  way through  before mixing</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38" name="Google Shape;138;p2"/>
          <p:cNvSpPr/>
          <p:nvPr/>
        </p:nvSpPr>
        <p:spPr>
          <a:xfrm>
            <a:off x="7908731" y="618743"/>
            <a:ext cx="966788" cy="3272154"/>
          </a:xfrm>
          <a:custGeom>
            <a:avLst/>
            <a:gdLst/>
            <a:ahLst/>
            <a:cxnLst/>
            <a:rect l="l" t="t" r="r" b="b"/>
            <a:pathLst>
              <a:path w="1381125" h="3272154" extrusionOk="0">
                <a:moveTo>
                  <a:pt x="0" y="0"/>
                </a:moveTo>
                <a:lnTo>
                  <a:pt x="1380515" y="0"/>
                </a:lnTo>
                <a:lnTo>
                  <a:pt x="1380515" y="2751048"/>
                </a:lnTo>
                <a:lnTo>
                  <a:pt x="862825" y="2751048"/>
                </a:lnTo>
                <a:lnTo>
                  <a:pt x="862825" y="2926892"/>
                </a:lnTo>
                <a:lnTo>
                  <a:pt x="1035392" y="2926892"/>
                </a:lnTo>
                <a:lnTo>
                  <a:pt x="690257" y="3272028"/>
                </a:lnTo>
                <a:lnTo>
                  <a:pt x="345135" y="2926892"/>
                </a:lnTo>
                <a:lnTo>
                  <a:pt x="517690" y="2926892"/>
                </a:lnTo>
                <a:lnTo>
                  <a:pt x="517690"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39" name="Google Shape;139;p2"/>
          <p:cNvSpPr txBox="1"/>
          <p:nvPr/>
        </p:nvSpPr>
        <p:spPr>
          <a:xfrm>
            <a:off x="7922344" y="653398"/>
            <a:ext cx="916929" cy="710400"/>
          </a:xfrm>
          <a:prstGeom prst="rect">
            <a:avLst/>
          </a:prstGeom>
          <a:noFill/>
          <a:ln>
            <a:noFill/>
          </a:ln>
        </p:spPr>
        <p:txBody>
          <a:bodyPr spcFirstLastPara="1" wrap="square" lIns="0" tIns="12700" rIns="0" bIns="0" anchor="t" anchorCtr="0">
            <a:noAutofit/>
          </a:bodyPr>
          <a:lstStyle/>
          <a:p>
            <a:pPr marL="27940" marR="5080" lvl="0" indent="-1524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Turn on the oven  before </a:t>
            </a: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starting</a:t>
            </a: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 to  mix ingredients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40" name="Google Shape;140;p2"/>
          <p:cNvSpPr txBox="1"/>
          <p:nvPr/>
        </p:nvSpPr>
        <p:spPr>
          <a:xfrm>
            <a:off x="7943525" y="1816283"/>
            <a:ext cx="916929" cy="57404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Double check recipe for oven  temperature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41" name="Google Shape;141;p2"/>
          <p:cNvSpPr txBox="1"/>
          <p:nvPr/>
        </p:nvSpPr>
        <p:spPr>
          <a:xfrm>
            <a:off x="8164649" y="2764135"/>
            <a:ext cx="513537" cy="208279"/>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Set timer</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43" name="Google Shape;143;p2"/>
          <p:cNvSpPr/>
          <p:nvPr/>
        </p:nvSpPr>
        <p:spPr>
          <a:xfrm>
            <a:off x="9180053" y="602740"/>
            <a:ext cx="965899" cy="3272154"/>
          </a:xfrm>
          <a:custGeom>
            <a:avLst/>
            <a:gdLst/>
            <a:ahLst/>
            <a:cxnLst/>
            <a:rect l="l" t="t" r="r" b="b"/>
            <a:pathLst>
              <a:path w="1379854" h="3272154" extrusionOk="0">
                <a:moveTo>
                  <a:pt x="0" y="0"/>
                </a:moveTo>
                <a:lnTo>
                  <a:pt x="1379296" y="0"/>
                </a:lnTo>
                <a:lnTo>
                  <a:pt x="1379296" y="2751048"/>
                </a:lnTo>
                <a:lnTo>
                  <a:pt x="862063" y="2751048"/>
                </a:lnTo>
                <a:lnTo>
                  <a:pt x="862063" y="2927197"/>
                </a:lnTo>
                <a:lnTo>
                  <a:pt x="1034478" y="2927197"/>
                </a:lnTo>
                <a:lnTo>
                  <a:pt x="689648" y="3272028"/>
                </a:lnTo>
                <a:lnTo>
                  <a:pt x="344830" y="2927197"/>
                </a:lnTo>
                <a:lnTo>
                  <a:pt x="517232" y="2927197"/>
                </a:lnTo>
                <a:lnTo>
                  <a:pt x="517232" y="2751048"/>
                </a:lnTo>
                <a:lnTo>
                  <a:pt x="0" y="275104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44" name="Google Shape;144;p2"/>
          <p:cNvSpPr txBox="1"/>
          <p:nvPr/>
        </p:nvSpPr>
        <p:spPr>
          <a:xfrm>
            <a:off x="9182987" y="662792"/>
            <a:ext cx="899798" cy="75692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Make sure  icing/icing  ingredients are on list</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45" name="Google Shape;145;p2"/>
          <p:cNvSpPr txBox="1"/>
          <p:nvPr/>
        </p:nvSpPr>
        <p:spPr>
          <a:xfrm>
            <a:off x="9268837" y="1577192"/>
            <a:ext cx="799628" cy="208279"/>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Buy extra icing</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48" name="Google Shape;148;p2"/>
          <p:cNvSpPr/>
          <p:nvPr/>
        </p:nvSpPr>
        <p:spPr>
          <a:xfrm>
            <a:off x="10465553" y="609057"/>
            <a:ext cx="965454" cy="3270885"/>
          </a:xfrm>
          <a:custGeom>
            <a:avLst/>
            <a:gdLst/>
            <a:ahLst/>
            <a:cxnLst/>
            <a:rect l="l" t="t" r="r" b="b"/>
            <a:pathLst>
              <a:path w="1379220" h="3270885" extrusionOk="0">
                <a:moveTo>
                  <a:pt x="0" y="0"/>
                </a:moveTo>
                <a:lnTo>
                  <a:pt x="1379207" y="0"/>
                </a:lnTo>
                <a:lnTo>
                  <a:pt x="1379207" y="2749778"/>
                </a:lnTo>
                <a:lnTo>
                  <a:pt x="861999" y="2749778"/>
                </a:lnTo>
                <a:lnTo>
                  <a:pt x="861999" y="2925699"/>
                </a:lnTo>
                <a:lnTo>
                  <a:pt x="1034402" y="2925699"/>
                </a:lnTo>
                <a:lnTo>
                  <a:pt x="689597" y="3270504"/>
                </a:lnTo>
                <a:lnTo>
                  <a:pt x="344805" y="2925699"/>
                </a:lnTo>
                <a:lnTo>
                  <a:pt x="517194" y="2925699"/>
                </a:lnTo>
                <a:lnTo>
                  <a:pt x="517194" y="2749778"/>
                </a:lnTo>
                <a:lnTo>
                  <a:pt x="0" y="274977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153" name="Google Shape;153;p2"/>
          <p:cNvSpPr txBox="1"/>
          <p:nvPr/>
        </p:nvSpPr>
        <p:spPr>
          <a:xfrm>
            <a:off x="2781870" y="5373242"/>
            <a:ext cx="856214" cy="952953"/>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Can’t find a recipe for cake customer wants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54" name="Google Shape;154;p2"/>
          <p:cNvSpPr txBox="1"/>
          <p:nvPr/>
        </p:nvSpPr>
        <p:spPr>
          <a:xfrm>
            <a:off x="2713065" y="6554343"/>
            <a:ext cx="978845" cy="208279"/>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Recipe is too hard</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58" name="Google Shape;158;p2"/>
          <p:cNvSpPr txBox="1"/>
          <p:nvPr/>
        </p:nvSpPr>
        <p:spPr>
          <a:xfrm>
            <a:off x="3979585" y="5373243"/>
            <a:ext cx="964937" cy="689932"/>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 not write down  ingredients  correctly</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61" name="Google Shape;161;p2"/>
          <p:cNvSpPr txBox="1"/>
          <p:nvPr/>
        </p:nvSpPr>
        <p:spPr>
          <a:xfrm>
            <a:off x="5331838" y="5362437"/>
            <a:ext cx="914889" cy="689932"/>
          </a:xfrm>
          <a:prstGeom prst="rect">
            <a:avLst/>
          </a:prstGeom>
          <a:noFill/>
          <a:ln>
            <a:noFill/>
          </a:ln>
        </p:spPr>
        <p:txBody>
          <a:bodyPr spcFirstLastPara="1" wrap="square" lIns="0" tIns="12700" rIns="0" bIns="0" anchor="t" anchorCtr="0">
            <a:sp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Store does not have an ingredient  that I need</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72" name="Google Shape;172;p2"/>
          <p:cNvSpPr txBox="1"/>
          <p:nvPr/>
        </p:nvSpPr>
        <p:spPr>
          <a:xfrm>
            <a:off x="8047664" y="6886500"/>
            <a:ext cx="699735" cy="859210"/>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Don’t give cake  enough time to  cook</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75" name="Google Shape;175;p2"/>
          <p:cNvSpPr txBox="1"/>
          <p:nvPr/>
        </p:nvSpPr>
        <p:spPr>
          <a:xfrm>
            <a:off x="9236601" y="5431905"/>
            <a:ext cx="852805" cy="520655"/>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Forget to buy  icing/icing  ingredients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85" name="Google Shape;185;p2"/>
          <p:cNvSpPr txBox="1"/>
          <p:nvPr/>
        </p:nvSpPr>
        <p:spPr>
          <a:xfrm>
            <a:off x="7908733" y="3960630"/>
            <a:ext cx="974621" cy="690559"/>
          </a:xfrm>
          <a:prstGeom prst="rect">
            <a:avLst/>
          </a:prstGeom>
          <a:noFill/>
          <a:ln w="38100" cap="flat" cmpd="sng">
            <a:solidFill>
              <a:srgbClr val="333D47"/>
            </a:solidFill>
            <a:prstDash val="solid"/>
            <a:round/>
            <a:headEnd type="none" w="sm" len="sm"/>
            <a:tailEnd type="none" w="sm" len="sm"/>
          </a:ln>
        </p:spPr>
        <p:txBody>
          <a:bodyPr spcFirstLastPara="1" wrap="square" lIns="0" tIns="5700" rIns="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Bake cake</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87" name="Google Shape;187;p2"/>
          <p:cNvSpPr txBox="1"/>
          <p:nvPr/>
        </p:nvSpPr>
        <p:spPr>
          <a:xfrm>
            <a:off x="10465553" y="3971884"/>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45720" tIns="5700" rIns="4572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Deliver cake to customer</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92" name="Google Shape;187;p2">
            <a:extLst>
              <a:ext uri="{FF2B5EF4-FFF2-40B4-BE49-F238E27FC236}">
                <a16:creationId xmlns:a16="http://schemas.microsoft.com/office/drawing/2014/main" id="{6AAA009F-3273-41A3-8E3B-951479F99035}"/>
              </a:ext>
            </a:extLst>
          </p:cNvPr>
          <p:cNvSpPr txBox="1"/>
          <p:nvPr/>
        </p:nvSpPr>
        <p:spPr>
          <a:xfrm>
            <a:off x="9194742" y="3971760"/>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0" tIns="5700" rIns="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Decorate cake</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93" name="Google Shape;187;p2">
            <a:extLst>
              <a:ext uri="{FF2B5EF4-FFF2-40B4-BE49-F238E27FC236}">
                <a16:creationId xmlns:a16="http://schemas.microsoft.com/office/drawing/2014/main" id="{2D078122-DC9B-4994-A4B0-1CB172E82001}"/>
              </a:ext>
            </a:extLst>
          </p:cNvPr>
          <p:cNvSpPr txBox="1"/>
          <p:nvPr/>
        </p:nvSpPr>
        <p:spPr>
          <a:xfrm>
            <a:off x="6624069" y="3959060"/>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0" tIns="5700" rIns="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Mix ingredients</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94" name="Google Shape;179;p2">
            <a:extLst>
              <a:ext uri="{FF2B5EF4-FFF2-40B4-BE49-F238E27FC236}">
                <a16:creationId xmlns:a16="http://schemas.microsoft.com/office/drawing/2014/main" id="{D0E4EFFC-4403-4059-B739-384A80C447F5}"/>
              </a:ext>
            </a:extLst>
          </p:cNvPr>
          <p:cNvSpPr/>
          <p:nvPr/>
        </p:nvSpPr>
        <p:spPr>
          <a:xfrm>
            <a:off x="1491743" y="4741502"/>
            <a:ext cx="965454" cy="3778250"/>
          </a:xfrm>
          <a:custGeom>
            <a:avLst/>
            <a:gdLst/>
            <a:ahLst/>
            <a:cxnLst/>
            <a:rect l="l" t="t" r="r" b="b"/>
            <a:pathLst>
              <a:path w="1379220" h="3778250" extrusionOk="0">
                <a:moveTo>
                  <a:pt x="1379016" y="3777996"/>
                </a:moveTo>
                <a:lnTo>
                  <a:pt x="0" y="3777996"/>
                </a:lnTo>
                <a:lnTo>
                  <a:pt x="0" y="601535"/>
                </a:lnTo>
                <a:lnTo>
                  <a:pt x="517131" y="601535"/>
                </a:lnTo>
                <a:lnTo>
                  <a:pt x="517131" y="344754"/>
                </a:lnTo>
                <a:lnTo>
                  <a:pt x="344754" y="344754"/>
                </a:lnTo>
                <a:lnTo>
                  <a:pt x="689508" y="0"/>
                </a:lnTo>
                <a:lnTo>
                  <a:pt x="1034262" y="344754"/>
                </a:lnTo>
                <a:lnTo>
                  <a:pt x="861885" y="344754"/>
                </a:lnTo>
                <a:lnTo>
                  <a:pt x="861885" y="601535"/>
                </a:lnTo>
                <a:lnTo>
                  <a:pt x="1379016" y="601535"/>
                </a:lnTo>
                <a:lnTo>
                  <a:pt x="1379016" y="3777996"/>
                </a:lnTo>
                <a:close/>
              </a:path>
            </a:pathLst>
          </a:custGeom>
          <a:solidFill>
            <a:srgbClr val="F5DEC9"/>
          </a:solidFill>
          <a:ln w="25900" cap="flat" cmpd="sng">
            <a:solidFill>
              <a:srgbClr val="D87E2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Lato" panose="020F0502020204030203" pitchFamily="34" charset="0"/>
              <a:ea typeface="Calibri"/>
              <a:cs typeface="Calibri"/>
              <a:sym typeface="Calibri"/>
            </a:endParaRPr>
          </a:p>
        </p:txBody>
      </p:sp>
      <p:sp>
        <p:nvSpPr>
          <p:cNvPr id="95" name="Google Shape;148;p2">
            <a:extLst>
              <a:ext uri="{FF2B5EF4-FFF2-40B4-BE49-F238E27FC236}">
                <a16:creationId xmlns:a16="http://schemas.microsoft.com/office/drawing/2014/main" id="{83D70BCD-A61E-43AE-9792-FBBF8134F28D}"/>
              </a:ext>
            </a:extLst>
          </p:cNvPr>
          <p:cNvSpPr/>
          <p:nvPr/>
        </p:nvSpPr>
        <p:spPr>
          <a:xfrm>
            <a:off x="1483921" y="595470"/>
            <a:ext cx="965454" cy="3270885"/>
          </a:xfrm>
          <a:custGeom>
            <a:avLst/>
            <a:gdLst/>
            <a:ahLst/>
            <a:cxnLst/>
            <a:rect l="l" t="t" r="r" b="b"/>
            <a:pathLst>
              <a:path w="1379220" h="3270885" extrusionOk="0">
                <a:moveTo>
                  <a:pt x="0" y="0"/>
                </a:moveTo>
                <a:lnTo>
                  <a:pt x="1379207" y="0"/>
                </a:lnTo>
                <a:lnTo>
                  <a:pt x="1379207" y="2749778"/>
                </a:lnTo>
                <a:lnTo>
                  <a:pt x="861999" y="2749778"/>
                </a:lnTo>
                <a:lnTo>
                  <a:pt x="861999" y="2925699"/>
                </a:lnTo>
                <a:lnTo>
                  <a:pt x="1034402" y="2925699"/>
                </a:lnTo>
                <a:lnTo>
                  <a:pt x="689597" y="3270504"/>
                </a:lnTo>
                <a:lnTo>
                  <a:pt x="344805" y="2925699"/>
                </a:lnTo>
                <a:lnTo>
                  <a:pt x="517194" y="2925699"/>
                </a:lnTo>
                <a:lnTo>
                  <a:pt x="517194" y="2749778"/>
                </a:lnTo>
                <a:lnTo>
                  <a:pt x="0" y="2749778"/>
                </a:lnTo>
                <a:lnTo>
                  <a:pt x="0" y="0"/>
                </a:lnTo>
                <a:close/>
              </a:path>
            </a:pathLst>
          </a:custGeom>
          <a:solidFill>
            <a:schemeClr val="accent3">
              <a:lumMod val="20000"/>
              <a:lumOff val="80000"/>
            </a:schemeClr>
          </a:solidFill>
          <a:ln w="25900" cap="flat" cmpd="sng">
            <a:solidFill>
              <a:srgbClr val="4D93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ato" panose="020F0502020204030203" pitchFamily="34" charset="0"/>
              <a:ea typeface="Calibri"/>
              <a:cs typeface="Calibri"/>
              <a:sym typeface="Calibri"/>
            </a:endParaRPr>
          </a:p>
        </p:txBody>
      </p:sp>
      <p:sp>
        <p:nvSpPr>
          <p:cNvPr id="96" name="Google Shape;149;p2">
            <a:extLst>
              <a:ext uri="{FF2B5EF4-FFF2-40B4-BE49-F238E27FC236}">
                <a16:creationId xmlns:a16="http://schemas.microsoft.com/office/drawing/2014/main" id="{DE690063-1DC7-45AC-8DF4-0BD6D768FA4A}"/>
              </a:ext>
            </a:extLst>
          </p:cNvPr>
          <p:cNvSpPr txBox="1"/>
          <p:nvPr/>
        </p:nvSpPr>
        <p:spPr>
          <a:xfrm>
            <a:off x="1523747" y="654108"/>
            <a:ext cx="804136" cy="1034440"/>
          </a:xfrm>
          <a:prstGeom prst="rect">
            <a:avLst/>
          </a:prstGeom>
          <a:noFill/>
          <a:ln>
            <a:noFill/>
          </a:ln>
        </p:spPr>
        <p:txBody>
          <a:bodyPr spcFirstLastPara="1" wrap="square" lIns="0" tIns="12700" rIns="0" bIns="0" anchor="t" anchorCtr="0">
            <a:noAutofit/>
          </a:bodyPr>
          <a:lstStyle/>
          <a:p>
            <a:pPr marL="106679" marR="5080" lvl="0" indent="-94615" algn="ctr" rtl="0">
              <a:lnSpc>
                <a:spcPct val="100000"/>
              </a:lnSpc>
              <a:spcBef>
                <a:spcPts val="0"/>
              </a:spcBef>
              <a:spcAft>
                <a:spcPts val="0"/>
              </a:spcAft>
              <a:buClr>
                <a:srgbClr val="000000"/>
              </a:buClr>
              <a:buSzPts val="1200"/>
              <a:buFont typeface="Arial"/>
              <a:buNone/>
            </a:pP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Ask customer first for call back number &amp; email address </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0" name="Google Shape;187;p2">
            <a:extLst>
              <a:ext uri="{FF2B5EF4-FFF2-40B4-BE49-F238E27FC236}">
                <a16:creationId xmlns:a16="http://schemas.microsoft.com/office/drawing/2014/main" id="{F616313D-3B76-401A-B76A-60218E211DD0}"/>
              </a:ext>
            </a:extLst>
          </p:cNvPr>
          <p:cNvSpPr txBox="1"/>
          <p:nvPr/>
        </p:nvSpPr>
        <p:spPr>
          <a:xfrm>
            <a:off x="1483921" y="3958297"/>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0" tIns="5700" rIns="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Discuss customer cake order</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2" name="Google Shape;153;p2">
            <a:extLst>
              <a:ext uri="{FF2B5EF4-FFF2-40B4-BE49-F238E27FC236}">
                <a16:creationId xmlns:a16="http://schemas.microsoft.com/office/drawing/2014/main" id="{CAF7B6D9-E9FC-4A45-BBEE-CB6A6E2DDA37}"/>
              </a:ext>
            </a:extLst>
          </p:cNvPr>
          <p:cNvSpPr txBox="1"/>
          <p:nvPr/>
        </p:nvSpPr>
        <p:spPr>
          <a:xfrm>
            <a:off x="2788231" y="7100631"/>
            <a:ext cx="856214" cy="729361"/>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Can’t decide which recipe to use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3" name="Google Shape;153;p2">
            <a:extLst>
              <a:ext uri="{FF2B5EF4-FFF2-40B4-BE49-F238E27FC236}">
                <a16:creationId xmlns:a16="http://schemas.microsoft.com/office/drawing/2014/main" id="{C5567A87-93B0-49D6-8993-C7EC43DDD8AA}"/>
              </a:ext>
            </a:extLst>
          </p:cNvPr>
          <p:cNvSpPr txBox="1"/>
          <p:nvPr/>
        </p:nvSpPr>
        <p:spPr>
          <a:xfrm>
            <a:off x="5383048" y="6323621"/>
            <a:ext cx="856214" cy="723771"/>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I forget to bu</a:t>
            </a: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y an ingredient</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4" name="Google Shape;153;p2">
            <a:extLst>
              <a:ext uri="{FF2B5EF4-FFF2-40B4-BE49-F238E27FC236}">
                <a16:creationId xmlns:a16="http://schemas.microsoft.com/office/drawing/2014/main" id="{4335E417-5A89-4C54-B89F-18074B2EECEF}"/>
              </a:ext>
            </a:extLst>
          </p:cNvPr>
          <p:cNvSpPr txBox="1"/>
          <p:nvPr/>
        </p:nvSpPr>
        <p:spPr>
          <a:xfrm>
            <a:off x="6623193" y="6000280"/>
            <a:ext cx="856214" cy="723771"/>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Mix ingredients incorrectly</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5" name="Google Shape;153;p2">
            <a:extLst>
              <a:ext uri="{FF2B5EF4-FFF2-40B4-BE49-F238E27FC236}">
                <a16:creationId xmlns:a16="http://schemas.microsoft.com/office/drawing/2014/main" id="{7304C0D7-D46F-4BC2-9E0E-25702201E72C}"/>
              </a:ext>
            </a:extLst>
          </p:cNvPr>
          <p:cNvSpPr txBox="1"/>
          <p:nvPr/>
        </p:nvSpPr>
        <p:spPr>
          <a:xfrm>
            <a:off x="6611966" y="5403509"/>
            <a:ext cx="856214" cy="723771"/>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Don’t have what I need</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6" name="Google Shape;172;p2">
            <a:extLst>
              <a:ext uri="{FF2B5EF4-FFF2-40B4-BE49-F238E27FC236}">
                <a16:creationId xmlns:a16="http://schemas.microsoft.com/office/drawing/2014/main" id="{AC31ACC1-BFFB-47E5-BE44-9BF01DF4EC31}"/>
              </a:ext>
            </a:extLst>
          </p:cNvPr>
          <p:cNvSpPr txBox="1"/>
          <p:nvPr/>
        </p:nvSpPr>
        <p:spPr>
          <a:xfrm>
            <a:off x="8029104" y="6030480"/>
            <a:ext cx="699735" cy="520655"/>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Forget to take the cake out</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7" name="Google Shape;172;p2">
            <a:extLst>
              <a:ext uri="{FF2B5EF4-FFF2-40B4-BE49-F238E27FC236}">
                <a16:creationId xmlns:a16="http://schemas.microsoft.com/office/drawing/2014/main" id="{430063AF-23E3-428C-A9CC-43C6DE29C9D0}"/>
              </a:ext>
            </a:extLst>
          </p:cNvPr>
          <p:cNvSpPr txBox="1"/>
          <p:nvPr/>
        </p:nvSpPr>
        <p:spPr>
          <a:xfrm>
            <a:off x="10501152" y="6164346"/>
            <a:ext cx="895905" cy="520655"/>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Forgot customer address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8" name="Google Shape;172;p2">
            <a:extLst>
              <a:ext uri="{FF2B5EF4-FFF2-40B4-BE49-F238E27FC236}">
                <a16:creationId xmlns:a16="http://schemas.microsoft.com/office/drawing/2014/main" id="{68515106-CCFF-4746-BAA2-9E56E22F186E}"/>
              </a:ext>
            </a:extLst>
          </p:cNvPr>
          <p:cNvSpPr txBox="1"/>
          <p:nvPr/>
        </p:nvSpPr>
        <p:spPr>
          <a:xfrm>
            <a:off x="7917552" y="5431905"/>
            <a:ext cx="895905" cy="351378"/>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Forget to turn oven on</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79" name="Google Shape;172;p2">
            <a:extLst>
              <a:ext uri="{FF2B5EF4-FFF2-40B4-BE49-F238E27FC236}">
                <a16:creationId xmlns:a16="http://schemas.microsoft.com/office/drawing/2014/main" id="{21DADC0A-4122-4DCC-A01C-0950A5DF704C}"/>
              </a:ext>
            </a:extLst>
          </p:cNvPr>
          <p:cNvSpPr txBox="1"/>
          <p:nvPr/>
        </p:nvSpPr>
        <p:spPr>
          <a:xfrm>
            <a:off x="9207165" y="7010484"/>
            <a:ext cx="895905" cy="520655"/>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Poor decorating skills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85" name="Google Shape;172;p2">
            <a:extLst>
              <a:ext uri="{FF2B5EF4-FFF2-40B4-BE49-F238E27FC236}">
                <a16:creationId xmlns:a16="http://schemas.microsoft.com/office/drawing/2014/main" id="{4587E562-F9B9-4FCC-A8C1-B5A4BA6B91BF}"/>
              </a:ext>
            </a:extLst>
          </p:cNvPr>
          <p:cNvSpPr txBox="1"/>
          <p:nvPr/>
        </p:nvSpPr>
        <p:spPr>
          <a:xfrm>
            <a:off x="9205455" y="6178327"/>
            <a:ext cx="895905" cy="520655"/>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Don’t buy/make enough icing</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86" name="Google Shape;172;p2">
            <a:extLst>
              <a:ext uri="{FF2B5EF4-FFF2-40B4-BE49-F238E27FC236}">
                <a16:creationId xmlns:a16="http://schemas.microsoft.com/office/drawing/2014/main" id="{9A912B15-1449-4229-89C4-6B2474B3A919}"/>
              </a:ext>
            </a:extLst>
          </p:cNvPr>
          <p:cNvSpPr txBox="1"/>
          <p:nvPr/>
        </p:nvSpPr>
        <p:spPr>
          <a:xfrm>
            <a:off x="10517421" y="5435333"/>
            <a:ext cx="895905" cy="351378"/>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Drop the cake on the way</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88" name="Google Shape;187;p2">
            <a:extLst>
              <a:ext uri="{FF2B5EF4-FFF2-40B4-BE49-F238E27FC236}">
                <a16:creationId xmlns:a16="http://schemas.microsoft.com/office/drawing/2014/main" id="{2E735051-492D-473C-A85D-B73D893FB9EB}"/>
              </a:ext>
            </a:extLst>
          </p:cNvPr>
          <p:cNvSpPr txBox="1"/>
          <p:nvPr/>
        </p:nvSpPr>
        <p:spPr>
          <a:xfrm>
            <a:off x="2734946" y="3957228"/>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45720" tIns="5700" rIns="4572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Find a recipe</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89" name="Google Shape;187;p2">
            <a:extLst>
              <a:ext uri="{FF2B5EF4-FFF2-40B4-BE49-F238E27FC236}">
                <a16:creationId xmlns:a16="http://schemas.microsoft.com/office/drawing/2014/main" id="{CD20840D-EB96-48A1-91E0-3BBE4E8991A7}"/>
              </a:ext>
            </a:extLst>
          </p:cNvPr>
          <p:cNvSpPr txBox="1"/>
          <p:nvPr/>
        </p:nvSpPr>
        <p:spPr>
          <a:xfrm>
            <a:off x="3979585" y="3957228"/>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45720" tIns="5700" rIns="4572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Make a list of ingredients</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90" name="Google Shape;187;p2">
            <a:extLst>
              <a:ext uri="{FF2B5EF4-FFF2-40B4-BE49-F238E27FC236}">
                <a16:creationId xmlns:a16="http://schemas.microsoft.com/office/drawing/2014/main" id="{89894654-41B4-4003-BAF4-9B7DAE620AB0}"/>
              </a:ext>
            </a:extLst>
          </p:cNvPr>
          <p:cNvSpPr txBox="1"/>
          <p:nvPr/>
        </p:nvSpPr>
        <p:spPr>
          <a:xfrm>
            <a:off x="5273451" y="3943811"/>
            <a:ext cx="973276" cy="686557"/>
          </a:xfrm>
          <a:prstGeom prst="rect">
            <a:avLst/>
          </a:prstGeom>
          <a:noFill/>
          <a:ln w="38100" cap="flat" cmpd="sng">
            <a:solidFill>
              <a:srgbClr val="333D47"/>
            </a:solidFill>
            <a:prstDash val="solid"/>
            <a:round/>
            <a:headEnd type="none" w="sm" len="sm"/>
            <a:tailEnd type="none" w="sm" len="sm"/>
          </a:ln>
        </p:spPr>
        <p:txBody>
          <a:bodyPr spcFirstLastPara="1" wrap="square" lIns="45720" tIns="5700" rIns="45720" bIns="0" anchor="ctr" anchorCtr="0">
            <a:noAutofit/>
          </a:bodyPr>
          <a:lstStyle/>
          <a:p>
            <a:pPr marL="0" marR="0" lvl="0" indent="0" algn="ctr" rtl="0">
              <a:lnSpc>
                <a:spcPct val="100000"/>
              </a:lnSpc>
              <a:spcBef>
                <a:spcPts val="5"/>
              </a:spcBef>
              <a:spcAft>
                <a:spcPts val="0"/>
              </a:spcAft>
              <a:buClr>
                <a:srgbClr val="000000"/>
              </a:buClr>
              <a:buSzPts val="1400"/>
              <a:buFont typeface="Arial"/>
              <a:buNone/>
            </a:pPr>
            <a:r>
              <a:rPr lang="en-US" sz="1200" b="1"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Buy ingredients from store</a:t>
            </a:r>
            <a:endParaRPr sz="12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91" name="Google Shape;153;p2">
            <a:extLst>
              <a:ext uri="{FF2B5EF4-FFF2-40B4-BE49-F238E27FC236}">
                <a16:creationId xmlns:a16="http://schemas.microsoft.com/office/drawing/2014/main" id="{5F58F086-D8B8-4E79-AE56-A998F3F803A9}"/>
              </a:ext>
            </a:extLst>
          </p:cNvPr>
          <p:cNvSpPr txBox="1"/>
          <p:nvPr/>
        </p:nvSpPr>
        <p:spPr>
          <a:xfrm>
            <a:off x="1526433" y="5398642"/>
            <a:ext cx="856214" cy="952953"/>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Phone has bad reception</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1" name="Google Shape;123;p2">
            <a:extLst>
              <a:ext uri="{FF2B5EF4-FFF2-40B4-BE49-F238E27FC236}">
                <a16:creationId xmlns:a16="http://schemas.microsoft.com/office/drawing/2014/main" id="{0816E31A-AF19-445B-A009-7C32C4A19679}"/>
              </a:ext>
            </a:extLst>
          </p:cNvPr>
          <p:cNvSpPr txBox="1"/>
          <p:nvPr/>
        </p:nvSpPr>
        <p:spPr>
          <a:xfrm>
            <a:off x="10464905" y="668824"/>
            <a:ext cx="932152"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Get help </a:t>
            </a: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carryi</a:t>
            </a: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ng cake</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2" name="Google Shape;123;p2">
            <a:extLst>
              <a:ext uri="{FF2B5EF4-FFF2-40B4-BE49-F238E27FC236}">
                <a16:creationId xmlns:a16="http://schemas.microsoft.com/office/drawing/2014/main" id="{96C5AA74-96F7-48B7-95E3-A825C0E5F6B6}"/>
              </a:ext>
            </a:extLst>
          </p:cNvPr>
          <p:cNvSpPr txBox="1"/>
          <p:nvPr/>
        </p:nvSpPr>
        <p:spPr>
          <a:xfrm>
            <a:off x="10473375" y="1329758"/>
            <a:ext cx="932152"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Write down customer address &amp; phone number to bring along</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3" name="Google Shape;123;p2">
            <a:extLst>
              <a:ext uri="{FF2B5EF4-FFF2-40B4-BE49-F238E27FC236}">
                <a16:creationId xmlns:a16="http://schemas.microsoft.com/office/drawing/2014/main" id="{A8744F72-11B3-4AB5-BB4B-92FB3FAC45D3}"/>
              </a:ext>
            </a:extLst>
          </p:cNvPr>
          <p:cNvSpPr txBox="1"/>
          <p:nvPr/>
        </p:nvSpPr>
        <p:spPr>
          <a:xfrm>
            <a:off x="6601836" y="2583901"/>
            <a:ext cx="965898"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Double check directions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4" name="Google Shape;123;p2">
            <a:extLst>
              <a:ext uri="{FF2B5EF4-FFF2-40B4-BE49-F238E27FC236}">
                <a16:creationId xmlns:a16="http://schemas.microsoft.com/office/drawing/2014/main" id="{CBA90211-60CE-4959-943D-0FE935A690CA}"/>
              </a:ext>
            </a:extLst>
          </p:cNvPr>
          <p:cNvSpPr txBox="1"/>
          <p:nvPr/>
        </p:nvSpPr>
        <p:spPr>
          <a:xfrm>
            <a:off x="9207371" y="2177403"/>
            <a:ext cx="932152"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Take a cake decorating class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5" name="Google Shape;122;p2">
            <a:extLst>
              <a:ext uri="{FF2B5EF4-FFF2-40B4-BE49-F238E27FC236}">
                <a16:creationId xmlns:a16="http://schemas.microsoft.com/office/drawing/2014/main" id="{A7D7ED63-9473-4F8A-9D0E-077BFD54A4B5}"/>
              </a:ext>
            </a:extLst>
          </p:cNvPr>
          <p:cNvSpPr txBox="1"/>
          <p:nvPr/>
        </p:nvSpPr>
        <p:spPr>
          <a:xfrm>
            <a:off x="2765596" y="662334"/>
            <a:ext cx="858818" cy="391160"/>
          </a:xfrm>
          <a:prstGeom prst="rect">
            <a:avLst/>
          </a:prstGeom>
          <a:noFill/>
          <a:ln>
            <a:noFill/>
          </a:ln>
        </p:spPr>
        <p:txBody>
          <a:bodyPr spcFirstLastPara="1" wrap="square" lIns="0" tIns="12700" rIns="0" bIns="0" anchor="t" anchorCtr="0">
            <a:noAutofit/>
          </a:bodyPr>
          <a:lstStyle/>
          <a:p>
            <a:pPr marL="38100" marR="5080" lvl="0" indent="-26034"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Get recipe from friend</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6" name="Google Shape;123;p2">
            <a:extLst>
              <a:ext uri="{FF2B5EF4-FFF2-40B4-BE49-F238E27FC236}">
                <a16:creationId xmlns:a16="http://schemas.microsoft.com/office/drawing/2014/main" id="{CCC7F82D-FA14-42F8-BC3D-0E7175B6DB0F}"/>
              </a:ext>
            </a:extLst>
          </p:cNvPr>
          <p:cNvSpPr txBox="1"/>
          <p:nvPr/>
        </p:nvSpPr>
        <p:spPr>
          <a:xfrm>
            <a:off x="10473375" y="2717329"/>
            <a:ext cx="932152" cy="574040"/>
          </a:xfrm>
          <a:prstGeom prst="rect">
            <a:avLst/>
          </a:prstGeom>
          <a:noFill/>
          <a:ln>
            <a:noFill/>
          </a:ln>
        </p:spPr>
        <p:txBody>
          <a:bodyPr spcFirstLastPara="1" wrap="square" lIns="0" tIns="12700" rIns="0" bIns="0" anchor="t" anchorCtr="0">
            <a:noAutofit/>
          </a:bodyPr>
          <a:lstStyle/>
          <a:p>
            <a:pPr marL="12700" marR="5080" lvl="0" indent="-1270" algn="ctr" rtl="0">
              <a:lnSpc>
                <a:spcPct val="100000"/>
              </a:lnSpc>
              <a:spcBef>
                <a:spcPts val="0"/>
              </a:spcBef>
              <a:spcAft>
                <a:spcPts val="0"/>
              </a:spcAft>
              <a:buClr>
                <a:srgbClr val="000000"/>
              </a:buClr>
              <a:buSzPts val="1200"/>
              <a:buFont typeface="Arial"/>
              <a:buNone/>
            </a:pPr>
            <a:r>
              <a:rPr lang="en-US" sz="1100"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Double check customer address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sp>
        <p:nvSpPr>
          <p:cNvPr id="107" name="Google Shape;172;p2">
            <a:extLst>
              <a:ext uri="{FF2B5EF4-FFF2-40B4-BE49-F238E27FC236}">
                <a16:creationId xmlns:a16="http://schemas.microsoft.com/office/drawing/2014/main" id="{B7FC6EC9-4FBB-48D7-B587-7F4187166231}"/>
              </a:ext>
            </a:extLst>
          </p:cNvPr>
          <p:cNvSpPr txBox="1"/>
          <p:nvPr/>
        </p:nvSpPr>
        <p:spPr>
          <a:xfrm>
            <a:off x="10517420" y="7011685"/>
            <a:ext cx="895905" cy="689932"/>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Clr>
                <a:srgbClr val="000000"/>
              </a:buClr>
              <a:buSzPts val="1200"/>
              <a:buFont typeface="Arial"/>
              <a:buNone/>
            </a:pPr>
            <a:r>
              <a:rPr lang="en-US"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rPr>
              <a:t>Incorrectly wrote down customer address</a:t>
            </a:r>
            <a:endParaRPr sz="1100" b="0" i="0" u="none" strike="noStrike" cap="none" dirty="0">
              <a:solidFill>
                <a:schemeClr val="dk1"/>
              </a:solidFill>
              <a:latin typeface="Lato" panose="020F0502020204030203" pitchFamily="34" charset="0"/>
              <a:ea typeface="Tahoma" panose="020B0604030504040204" pitchFamily="34" charset="0"/>
              <a:cs typeface="Tahoma" panose="020B0604030504040204" pitchFamily="34" charset="0"/>
              <a:sym typeface="Calibri"/>
            </a:endParaRPr>
          </a:p>
        </p:txBody>
      </p:sp>
      <p:pic>
        <p:nvPicPr>
          <p:cNvPr id="97" name="Picture 96">
            <a:extLst>
              <a:ext uri="{FF2B5EF4-FFF2-40B4-BE49-F238E27FC236}">
                <a16:creationId xmlns:a16="http://schemas.microsoft.com/office/drawing/2014/main" id="{5DCA3FC9-2EE0-4093-9FB2-75F4A840E4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07700" y="8525652"/>
            <a:ext cx="525145" cy="52514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612</Words>
  <Application>Microsoft Office PowerPoint</Application>
  <PresentationFormat>Custom</PresentationFormat>
  <Paragraphs>99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Lato Black</vt:lpstr>
      <vt:lpstr>Calibri</vt:lpstr>
      <vt:lpstr>Lato</vt:lpstr>
      <vt:lpstr>Arial</vt:lpstr>
      <vt:lpstr>Office Theme</vt:lpstr>
      <vt:lpstr>Purpose  A Failure Modes Effects Analysis (FMEA) helps us look at each step of a process to identify what has gone wrong and what could prevent that from going wrong in the future.</vt:lpstr>
      <vt:lpstr>Failure Mode and Effect Analysis (FMEA)</vt:lpstr>
      <vt:lpstr>EXAMPLE FMEA – Baking a Custom Cake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 Failure Mode and Effect Analysis (FMEA) helps users look at each step of a process to identify what has gone wrong and what could prevent that from going wrong in the future</dc:title>
  <dc:creator>Heidi Black</dc:creator>
  <cp:lastModifiedBy>Alicia Clark</cp:lastModifiedBy>
  <cp:revision>29</cp:revision>
  <dcterms:created xsi:type="dcterms:W3CDTF">2018-11-20T17:28:17Z</dcterms:created>
  <dcterms:modified xsi:type="dcterms:W3CDTF">2021-08-09T19:50:28Z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2017-06-26T00:00:00Z</vt:filetime>
  </property>
  <property fmtid="{D5CDD505-2E9C-101B-9397-08002B2CF9AE}" pid="3" name="Creator">
    <vt:lpwstr>Acrobat PDFMaker 17 for PowerPoint</vt:lpwstr>
  </property>
  <property fmtid="{D5CDD505-2E9C-101B-9397-08002B2CF9AE}" pid="4" name="LastSaved">
    <vt:filetime>2018-11-20T00:00:00Z</vt:filetime>
  </property>
</Properties>
</file>