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1" r:id="rId4"/>
  </p:sldIdLst>
  <p:sldSz cx="15124113" cy="10688638"/>
  <p:notesSz cx="9926638" cy="143525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6" userDrawn="1">
          <p15:clr>
            <a:srgbClr val="A4A3A4"/>
          </p15:clr>
        </p15:guide>
        <p15:guide id="2" pos="47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Clark" initials="AC" lastIdx="2" clrIdx="0">
    <p:extLst>
      <p:ext uri="{19B8F6BF-5375-455C-9EA6-DF929625EA0E}">
        <p15:presenceInfo xmlns:p15="http://schemas.microsoft.com/office/powerpoint/2012/main" userId="29bd15564d59bba8" providerId="Windows Live"/>
      </p:ext>
    </p:extLst>
  </p:cmAuthor>
  <p:cmAuthor id="2" name="julienne.ng.S2" initials="j" lastIdx="10" clrIdx="1">
    <p:extLst>
      <p:ext uri="{19B8F6BF-5375-455C-9EA6-DF929625EA0E}">
        <p15:presenceInfo xmlns:p15="http://schemas.microsoft.com/office/powerpoint/2012/main" userId="julienne.ng.S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E47"/>
    <a:srgbClr val="4D9342"/>
    <a:srgbClr val="E6E6E6"/>
    <a:srgbClr val="D87E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2" autoAdjust="0"/>
    <p:restoredTop sz="94660"/>
  </p:normalViewPr>
  <p:slideViewPr>
    <p:cSldViewPr snapToGrid="0">
      <p:cViewPr>
        <p:scale>
          <a:sx n="70" d="100"/>
          <a:sy n="70" d="100"/>
        </p:scale>
        <p:origin x="1104" y="60"/>
      </p:cViewPr>
      <p:guideLst>
        <p:guide orient="horz" pos="3366"/>
        <p:guide pos="476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r>
              <a:rPr lang="en-US" sz="1400" dirty="0"/>
              <a:t>Average time spent on completing a cake order </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title>
    <c:autoTitleDeleted val="0"/>
    <c:plotArea>
      <c:layout/>
      <c:lineChart>
        <c:grouping val="standard"/>
        <c:varyColors val="0"/>
        <c:ser>
          <c:idx val="0"/>
          <c:order val="0"/>
          <c:tx>
            <c:strRef>
              <c:f>Sheet1!$A$2</c:f>
              <c:strCache>
                <c:ptCount val="1"/>
                <c:pt idx="0">
                  <c:v>Average time</c:v>
                </c:pt>
              </c:strCache>
            </c:strRef>
          </c:tx>
          <c:spPr>
            <a:ln w="28575" cap="rnd">
              <a:solidFill>
                <a:srgbClr val="4D9342"/>
              </a:solidFill>
              <a:round/>
            </a:ln>
            <a:effectLst/>
          </c:spPr>
          <c:marker>
            <c:symbol val="circle"/>
            <c:size val="6"/>
            <c:spPr>
              <a:solidFill>
                <a:srgbClr val="4D9342"/>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December</c:v>
                </c:pt>
                <c:pt idx="1">
                  <c:v>January</c:v>
                </c:pt>
                <c:pt idx="2">
                  <c:v>February</c:v>
                </c:pt>
                <c:pt idx="3">
                  <c:v>March</c:v>
                </c:pt>
              </c:strCache>
            </c:strRef>
          </c:cat>
          <c:val>
            <c:numRef>
              <c:f>Sheet1!$B$2:$E$2</c:f>
              <c:numCache>
                <c:formatCode>General</c:formatCode>
                <c:ptCount val="4"/>
                <c:pt idx="0">
                  <c:v>120</c:v>
                </c:pt>
                <c:pt idx="1">
                  <c:v>180</c:v>
                </c:pt>
                <c:pt idx="2">
                  <c:v>140</c:v>
                </c:pt>
                <c:pt idx="3">
                  <c:v>160</c:v>
                </c:pt>
              </c:numCache>
            </c:numRef>
          </c:val>
          <c:smooth val="0"/>
          <c:extLst>
            <c:ext xmlns:c16="http://schemas.microsoft.com/office/drawing/2014/chart" uri="{C3380CC4-5D6E-409C-BE32-E72D297353CC}">
              <c16:uniqueId val="{00000000-AC84-4FEF-A8A1-73D1707125BD}"/>
            </c:ext>
          </c:extLst>
        </c:ser>
        <c:ser>
          <c:idx val="1"/>
          <c:order val="1"/>
          <c:tx>
            <c:strRef>
              <c:f>Sheet1!$A$3</c:f>
              <c:strCache>
                <c:ptCount val="1"/>
                <c:pt idx="0">
                  <c:v>Goal</c:v>
                </c:pt>
              </c:strCache>
            </c:strRef>
          </c:tx>
          <c:spPr>
            <a:ln w="28575" cap="rnd">
              <a:solidFill>
                <a:srgbClr val="D87E28"/>
              </a:solidFill>
              <a:prstDash val="sysDash"/>
              <a:round/>
            </a:ln>
            <a:effectLst/>
          </c:spPr>
          <c:marker>
            <c:symbol val="none"/>
          </c:marker>
          <c:cat>
            <c:strRef>
              <c:f>Sheet1!$B$1:$E$1</c:f>
              <c:strCache>
                <c:ptCount val="4"/>
                <c:pt idx="0">
                  <c:v>December</c:v>
                </c:pt>
                <c:pt idx="1">
                  <c:v>January</c:v>
                </c:pt>
                <c:pt idx="2">
                  <c:v>February</c:v>
                </c:pt>
                <c:pt idx="3">
                  <c:v>March</c:v>
                </c:pt>
              </c:strCache>
            </c:strRef>
          </c:cat>
          <c:val>
            <c:numRef>
              <c:f>Sheet1!$B$3:$E$3</c:f>
              <c:numCache>
                <c:formatCode>General</c:formatCode>
                <c:ptCount val="4"/>
                <c:pt idx="0">
                  <c:v>120</c:v>
                </c:pt>
                <c:pt idx="1">
                  <c:v>120</c:v>
                </c:pt>
                <c:pt idx="2">
                  <c:v>120</c:v>
                </c:pt>
                <c:pt idx="3">
                  <c:v>120</c:v>
                </c:pt>
              </c:numCache>
            </c:numRef>
          </c:val>
          <c:smooth val="0"/>
          <c:extLst>
            <c:ext xmlns:c16="http://schemas.microsoft.com/office/drawing/2014/chart" uri="{C3380CC4-5D6E-409C-BE32-E72D297353CC}">
              <c16:uniqueId val="{00000001-AC84-4FEF-A8A1-73D1707125BD}"/>
            </c:ext>
          </c:extLst>
        </c:ser>
        <c:dLbls>
          <c:showLegendKey val="0"/>
          <c:showVal val="0"/>
          <c:showCatName val="0"/>
          <c:showSerName val="0"/>
          <c:showPercent val="0"/>
          <c:showBubbleSize val="0"/>
        </c:dLbls>
        <c:marker val="1"/>
        <c:smooth val="0"/>
        <c:axId val="853455072"/>
        <c:axId val="862847376"/>
      </c:lineChart>
      <c:catAx>
        <c:axId val="8534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crossAx val="862847376"/>
        <c:crosses val="autoZero"/>
        <c:auto val="1"/>
        <c:lblAlgn val="ctr"/>
        <c:lblOffset val="100"/>
        <c:noMultiLvlLbl val="0"/>
      </c:catAx>
      <c:valAx>
        <c:axId val="862847376"/>
        <c:scaling>
          <c:orientation val="minMax"/>
          <c:min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r>
                  <a:rPr lang="en-US" sz="1200"/>
                  <a:t>Minutes</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crossAx val="853455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lumMod val="60000"/>
          <a:lumOff val="40000"/>
        </a:schemeClr>
      </a:solidFill>
    </a:ln>
    <a:effectLst/>
  </c:spPr>
  <c:txPr>
    <a:bodyPr/>
    <a:lstStyle/>
    <a:p>
      <a:pPr>
        <a:defRPr sz="140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B1CF8-CFEA-4E71-AA70-3C707DFE8A7C}" type="doc">
      <dgm:prSet loTypeId="urn:microsoft.com/office/officeart/2005/8/layout/cycle8" loCatId="cycle" qsTypeId="urn:microsoft.com/office/officeart/2005/8/quickstyle/simple1" qsCatId="simple" csTypeId="urn:microsoft.com/office/officeart/2005/8/colors/accent0_3" csCatId="mainScheme" phldr="1"/>
      <dgm:spPr/>
    </dgm:pt>
    <dgm:pt modelId="{98CCE881-D950-4063-828E-F456BEF4EBC1}">
      <dgm:prSet phldrT="[Text]"/>
      <dgm:spPr>
        <a:solidFill>
          <a:srgbClr val="333E47"/>
        </a:solidFill>
      </dgm:spPr>
      <dgm:t>
        <a:bodyPr/>
        <a:lstStyle/>
        <a:p>
          <a:r>
            <a:rPr lang="en-US" dirty="0">
              <a:latin typeface="Lato" panose="020F0502020204030203" pitchFamily="34" charset="0"/>
              <a:ea typeface="Tahoma" panose="020B0604030504040204" pitchFamily="34" charset="0"/>
              <a:cs typeface="Tahoma" panose="020B0604030504040204" pitchFamily="34" charset="0"/>
            </a:rPr>
            <a:t>Do</a:t>
          </a:r>
        </a:p>
      </dgm:t>
    </dgm:pt>
    <dgm:pt modelId="{57B21EFB-DA43-4287-8024-60A54663241C}" type="parTrans" cxnId="{71F9CC3B-75B7-47DF-8124-BCBF791E9C6F}">
      <dgm:prSet/>
      <dgm:spPr/>
      <dgm:t>
        <a:bodyPr/>
        <a:lstStyle/>
        <a:p>
          <a:endParaRPr lang="en-US"/>
        </a:p>
      </dgm:t>
    </dgm:pt>
    <dgm:pt modelId="{C36D99EF-ABEE-4E60-8ED2-8770306513E4}" type="sibTrans" cxnId="{71F9CC3B-75B7-47DF-8124-BCBF791E9C6F}">
      <dgm:prSet/>
      <dgm:spPr/>
      <dgm:t>
        <a:bodyPr/>
        <a:lstStyle/>
        <a:p>
          <a:endParaRPr lang="en-US"/>
        </a:p>
      </dgm:t>
    </dgm:pt>
    <dgm:pt modelId="{A21AF9A9-EBB8-4149-960E-F2DCEECC6453}">
      <dgm:prSet phldrT="[Text]"/>
      <dgm:spPr>
        <a:solidFill>
          <a:srgbClr val="333E47"/>
        </a:solidFill>
      </dgm:spPr>
      <dgm:t>
        <a:bodyPr/>
        <a:lstStyle/>
        <a:p>
          <a:r>
            <a:rPr lang="en-US" dirty="0">
              <a:latin typeface="Lato" panose="020F0502020204030203" pitchFamily="34" charset="0"/>
              <a:ea typeface="Tahoma" panose="020B0604030504040204" pitchFamily="34" charset="0"/>
              <a:cs typeface="Tahoma" panose="020B0604030504040204" pitchFamily="34" charset="0"/>
            </a:rPr>
            <a:t>Act</a:t>
          </a:r>
        </a:p>
      </dgm:t>
    </dgm:pt>
    <dgm:pt modelId="{5ED44DB6-2A80-487E-80D1-ACD3341B8D8B}" type="parTrans" cxnId="{9984DAB1-CE49-4AF0-886B-E1D6538EC5A9}">
      <dgm:prSet/>
      <dgm:spPr/>
      <dgm:t>
        <a:bodyPr/>
        <a:lstStyle/>
        <a:p>
          <a:endParaRPr lang="en-US"/>
        </a:p>
      </dgm:t>
    </dgm:pt>
    <dgm:pt modelId="{E03B24AB-32E2-4F66-9309-6E0EF7600167}" type="sibTrans" cxnId="{9984DAB1-CE49-4AF0-886B-E1D6538EC5A9}">
      <dgm:prSet/>
      <dgm:spPr/>
      <dgm:t>
        <a:bodyPr/>
        <a:lstStyle/>
        <a:p>
          <a:endParaRPr lang="en-US"/>
        </a:p>
      </dgm:t>
    </dgm:pt>
    <dgm:pt modelId="{3115588F-EDD6-43B1-80F3-2D976C2ED19C}">
      <dgm:prSet phldrT="[Text]"/>
      <dgm:spPr>
        <a:solidFill>
          <a:srgbClr val="D87E28"/>
        </a:solidFill>
      </dgm:spPr>
      <dgm:t>
        <a:bodyPr/>
        <a:lstStyle/>
        <a:p>
          <a:r>
            <a:rPr lang="en-US" dirty="0">
              <a:solidFill>
                <a:schemeClr val="tx1"/>
              </a:solidFill>
              <a:latin typeface="Lato" panose="020F0502020204030203" pitchFamily="34" charset="0"/>
              <a:ea typeface="Tahoma" panose="020B0604030504040204" pitchFamily="34" charset="0"/>
              <a:cs typeface="Tahoma" panose="020B0604030504040204" pitchFamily="34" charset="0"/>
            </a:rPr>
            <a:t>Plan</a:t>
          </a:r>
        </a:p>
      </dgm:t>
    </dgm:pt>
    <dgm:pt modelId="{BAD31A70-0B37-449E-9C59-854A27CD7033}" type="parTrans" cxnId="{7236B994-ECC2-4C3C-B90F-8A82E37685A3}">
      <dgm:prSet/>
      <dgm:spPr/>
      <dgm:t>
        <a:bodyPr/>
        <a:lstStyle/>
        <a:p>
          <a:endParaRPr lang="en-US"/>
        </a:p>
      </dgm:t>
    </dgm:pt>
    <dgm:pt modelId="{16254CFE-3527-4FB7-A6D6-194AE26A14C4}" type="sibTrans" cxnId="{7236B994-ECC2-4C3C-B90F-8A82E37685A3}">
      <dgm:prSet/>
      <dgm:spPr/>
      <dgm:t>
        <a:bodyPr/>
        <a:lstStyle/>
        <a:p>
          <a:endParaRPr lang="en-US"/>
        </a:p>
      </dgm:t>
    </dgm:pt>
    <dgm:pt modelId="{BDDFA333-39E6-4EA1-909B-7F985B4361C8}">
      <dgm:prSet/>
      <dgm:spPr>
        <a:solidFill>
          <a:srgbClr val="333E47"/>
        </a:solidFill>
      </dgm:spPr>
      <dgm:t>
        <a:bodyPr/>
        <a:lstStyle/>
        <a:p>
          <a:r>
            <a:rPr lang="en-US" dirty="0">
              <a:latin typeface="Lato" panose="020F0502020204030203" pitchFamily="34" charset="0"/>
              <a:ea typeface="Tahoma" panose="020B0604030504040204" pitchFamily="34" charset="0"/>
              <a:cs typeface="Tahoma" panose="020B0604030504040204" pitchFamily="34" charset="0"/>
            </a:rPr>
            <a:t>Study</a:t>
          </a:r>
        </a:p>
      </dgm:t>
    </dgm:pt>
    <dgm:pt modelId="{78217837-01CA-4596-B000-09E4FC3AD3DC}" type="parTrans" cxnId="{905A9EC4-AC64-46A6-86E0-F70079522A88}">
      <dgm:prSet/>
      <dgm:spPr/>
      <dgm:t>
        <a:bodyPr/>
        <a:lstStyle/>
        <a:p>
          <a:endParaRPr lang="en-US"/>
        </a:p>
      </dgm:t>
    </dgm:pt>
    <dgm:pt modelId="{2829BA78-7ED4-434D-8079-066B656C93DB}" type="sibTrans" cxnId="{905A9EC4-AC64-46A6-86E0-F70079522A88}">
      <dgm:prSet/>
      <dgm:spPr/>
      <dgm:t>
        <a:bodyPr/>
        <a:lstStyle/>
        <a:p>
          <a:endParaRPr lang="en-US"/>
        </a:p>
      </dgm:t>
    </dgm:pt>
    <dgm:pt modelId="{9F70A9E4-07CB-485C-AEF5-94C8E982B275}" type="pres">
      <dgm:prSet presAssocID="{BF4B1CF8-CFEA-4E71-AA70-3C707DFE8A7C}" presName="compositeShape" presStyleCnt="0">
        <dgm:presLayoutVars>
          <dgm:chMax val="7"/>
          <dgm:dir/>
          <dgm:resizeHandles val="exact"/>
        </dgm:presLayoutVars>
      </dgm:prSet>
      <dgm:spPr/>
    </dgm:pt>
    <dgm:pt modelId="{5E690061-1B77-481F-8FCE-E37BC53B0E71}" type="pres">
      <dgm:prSet presAssocID="{BF4B1CF8-CFEA-4E71-AA70-3C707DFE8A7C}" presName="wedge1" presStyleLbl="node1" presStyleIdx="0" presStyleCnt="4"/>
      <dgm:spPr/>
    </dgm:pt>
    <dgm:pt modelId="{A6DC2331-601A-4F6F-83AE-BAAF8DAB4C68}" type="pres">
      <dgm:prSet presAssocID="{BF4B1CF8-CFEA-4E71-AA70-3C707DFE8A7C}" presName="dummy1a" presStyleCnt="0"/>
      <dgm:spPr/>
    </dgm:pt>
    <dgm:pt modelId="{258B65AF-2A28-4910-9357-0DFEB2E5EA48}" type="pres">
      <dgm:prSet presAssocID="{BF4B1CF8-CFEA-4E71-AA70-3C707DFE8A7C}" presName="dummy1b" presStyleCnt="0"/>
      <dgm:spPr/>
    </dgm:pt>
    <dgm:pt modelId="{A49AB8CA-2D13-441D-834D-6164DAF2D711}" type="pres">
      <dgm:prSet presAssocID="{BF4B1CF8-CFEA-4E71-AA70-3C707DFE8A7C}" presName="wedge1Tx" presStyleLbl="node1" presStyleIdx="0" presStyleCnt="4">
        <dgm:presLayoutVars>
          <dgm:chMax val="0"/>
          <dgm:chPref val="0"/>
          <dgm:bulletEnabled val="1"/>
        </dgm:presLayoutVars>
      </dgm:prSet>
      <dgm:spPr/>
    </dgm:pt>
    <dgm:pt modelId="{43F1F071-4CA9-4C76-B0C6-64F9D915C15B}" type="pres">
      <dgm:prSet presAssocID="{BF4B1CF8-CFEA-4E71-AA70-3C707DFE8A7C}" presName="wedge2" presStyleLbl="node1" presStyleIdx="1" presStyleCnt="4"/>
      <dgm:spPr/>
    </dgm:pt>
    <dgm:pt modelId="{52DEF094-F7BA-45EF-B2EF-1AAC287D2C6F}" type="pres">
      <dgm:prSet presAssocID="{BF4B1CF8-CFEA-4E71-AA70-3C707DFE8A7C}" presName="dummy2a" presStyleCnt="0"/>
      <dgm:spPr/>
    </dgm:pt>
    <dgm:pt modelId="{C4BD7C63-A2A7-4F3B-B842-0422CE29BD32}" type="pres">
      <dgm:prSet presAssocID="{BF4B1CF8-CFEA-4E71-AA70-3C707DFE8A7C}" presName="dummy2b" presStyleCnt="0"/>
      <dgm:spPr/>
    </dgm:pt>
    <dgm:pt modelId="{BB4F763B-9741-4F71-9A7F-F8BB1EC367B0}" type="pres">
      <dgm:prSet presAssocID="{BF4B1CF8-CFEA-4E71-AA70-3C707DFE8A7C}" presName="wedge2Tx" presStyleLbl="node1" presStyleIdx="1" presStyleCnt="4">
        <dgm:presLayoutVars>
          <dgm:chMax val="0"/>
          <dgm:chPref val="0"/>
          <dgm:bulletEnabled val="1"/>
        </dgm:presLayoutVars>
      </dgm:prSet>
      <dgm:spPr/>
    </dgm:pt>
    <dgm:pt modelId="{3520CA02-4580-4F1A-924E-0BD0D9C58683}" type="pres">
      <dgm:prSet presAssocID="{BF4B1CF8-CFEA-4E71-AA70-3C707DFE8A7C}" presName="wedge3" presStyleLbl="node1" presStyleIdx="2" presStyleCnt="4"/>
      <dgm:spPr/>
    </dgm:pt>
    <dgm:pt modelId="{646E6C88-25D1-4FB6-BC63-2363B1BADA04}" type="pres">
      <dgm:prSet presAssocID="{BF4B1CF8-CFEA-4E71-AA70-3C707DFE8A7C}" presName="dummy3a" presStyleCnt="0"/>
      <dgm:spPr/>
    </dgm:pt>
    <dgm:pt modelId="{3F124E91-9DB7-4C1C-98D0-5A8BB8061677}" type="pres">
      <dgm:prSet presAssocID="{BF4B1CF8-CFEA-4E71-AA70-3C707DFE8A7C}" presName="dummy3b" presStyleCnt="0"/>
      <dgm:spPr/>
    </dgm:pt>
    <dgm:pt modelId="{8FD26347-ACB3-407B-8477-97561574C868}" type="pres">
      <dgm:prSet presAssocID="{BF4B1CF8-CFEA-4E71-AA70-3C707DFE8A7C}" presName="wedge3Tx" presStyleLbl="node1" presStyleIdx="2" presStyleCnt="4">
        <dgm:presLayoutVars>
          <dgm:chMax val="0"/>
          <dgm:chPref val="0"/>
          <dgm:bulletEnabled val="1"/>
        </dgm:presLayoutVars>
      </dgm:prSet>
      <dgm:spPr/>
    </dgm:pt>
    <dgm:pt modelId="{0E5696B8-6AD8-47B2-B96D-225211DE2176}" type="pres">
      <dgm:prSet presAssocID="{BF4B1CF8-CFEA-4E71-AA70-3C707DFE8A7C}" presName="wedge4" presStyleLbl="node1" presStyleIdx="3" presStyleCnt="4"/>
      <dgm:spPr/>
    </dgm:pt>
    <dgm:pt modelId="{CA5842EC-1701-42A2-9905-C1B8FC92FAEC}" type="pres">
      <dgm:prSet presAssocID="{BF4B1CF8-CFEA-4E71-AA70-3C707DFE8A7C}" presName="dummy4a" presStyleCnt="0"/>
      <dgm:spPr/>
    </dgm:pt>
    <dgm:pt modelId="{94B70E48-75F9-410D-BCC3-29A63FE073F5}" type="pres">
      <dgm:prSet presAssocID="{BF4B1CF8-CFEA-4E71-AA70-3C707DFE8A7C}" presName="dummy4b" presStyleCnt="0"/>
      <dgm:spPr/>
    </dgm:pt>
    <dgm:pt modelId="{3D3E4C7A-71F3-4E53-88E7-23193013D0B2}" type="pres">
      <dgm:prSet presAssocID="{BF4B1CF8-CFEA-4E71-AA70-3C707DFE8A7C}" presName="wedge4Tx" presStyleLbl="node1" presStyleIdx="3" presStyleCnt="4">
        <dgm:presLayoutVars>
          <dgm:chMax val="0"/>
          <dgm:chPref val="0"/>
          <dgm:bulletEnabled val="1"/>
        </dgm:presLayoutVars>
      </dgm:prSet>
      <dgm:spPr/>
    </dgm:pt>
    <dgm:pt modelId="{0621F2CD-F368-48D3-A7DB-407F1B5C1CEC}" type="pres">
      <dgm:prSet presAssocID="{C36D99EF-ABEE-4E60-8ED2-8770306513E4}" presName="arrowWedge1" presStyleLbl="fgSibTrans2D1" presStyleIdx="0" presStyleCnt="4"/>
      <dgm:spPr>
        <a:solidFill>
          <a:srgbClr val="78899B"/>
        </a:solidFill>
      </dgm:spPr>
    </dgm:pt>
    <dgm:pt modelId="{9842E246-F056-44DF-86C8-245B46184726}" type="pres">
      <dgm:prSet presAssocID="{2829BA78-7ED4-434D-8079-066B656C93DB}" presName="arrowWedge2" presStyleLbl="fgSibTrans2D1" presStyleIdx="1" presStyleCnt="4"/>
      <dgm:spPr>
        <a:solidFill>
          <a:srgbClr val="78899B"/>
        </a:solidFill>
      </dgm:spPr>
    </dgm:pt>
    <dgm:pt modelId="{189FE696-006B-4A9B-96E2-D1FD15CF4F2A}" type="pres">
      <dgm:prSet presAssocID="{E03B24AB-32E2-4F66-9309-6E0EF7600167}" presName="arrowWedge3" presStyleLbl="fgSibTrans2D1" presStyleIdx="2" presStyleCnt="4"/>
      <dgm:spPr>
        <a:solidFill>
          <a:srgbClr val="78899B"/>
        </a:solidFill>
      </dgm:spPr>
    </dgm:pt>
    <dgm:pt modelId="{5EF258F8-2249-4475-A001-1A2861FD8ECD}" type="pres">
      <dgm:prSet presAssocID="{16254CFE-3527-4FB7-A6D6-194AE26A14C4}" presName="arrowWedge4" presStyleLbl="fgSibTrans2D1" presStyleIdx="3" presStyleCnt="4"/>
      <dgm:spPr>
        <a:solidFill>
          <a:srgbClr val="78899B"/>
        </a:solidFill>
      </dgm:spPr>
    </dgm:pt>
  </dgm:ptLst>
  <dgm:cxnLst>
    <dgm:cxn modelId="{598BBA1B-8715-4637-99C4-03B8FDC3F008}" type="presOf" srcId="{BDDFA333-39E6-4EA1-909B-7F985B4361C8}" destId="{43F1F071-4CA9-4C76-B0C6-64F9D915C15B}" srcOrd="0" destOrd="0" presId="urn:microsoft.com/office/officeart/2005/8/layout/cycle8"/>
    <dgm:cxn modelId="{4EA9CC37-FF79-4B16-A818-6AD81CC0F7F7}" type="presOf" srcId="{98CCE881-D950-4063-828E-F456BEF4EBC1}" destId="{5E690061-1B77-481F-8FCE-E37BC53B0E71}" srcOrd="0" destOrd="0" presId="urn:microsoft.com/office/officeart/2005/8/layout/cycle8"/>
    <dgm:cxn modelId="{71F9CC3B-75B7-47DF-8124-BCBF791E9C6F}" srcId="{BF4B1CF8-CFEA-4E71-AA70-3C707DFE8A7C}" destId="{98CCE881-D950-4063-828E-F456BEF4EBC1}" srcOrd="0" destOrd="0" parTransId="{57B21EFB-DA43-4287-8024-60A54663241C}" sibTransId="{C36D99EF-ABEE-4E60-8ED2-8770306513E4}"/>
    <dgm:cxn modelId="{F419C165-A09F-4317-B511-2C62A1941916}" type="presOf" srcId="{3115588F-EDD6-43B1-80F3-2D976C2ED19C}" destId="{0E5696B8-6AD8-47B2-B96D-225211DE2176}" srcOrd="0" destOrd="0" presId="urn:microsoft.com/office/officeart/2005/8/layout/cycle8"/>
    <dgm:cxn modelId="{8F1A7872-2733-4176-87F4-FE20548CDEA8}" type="presOf" srcId="{98CCE881-D950-4063-828E-F456BEF4EBC1}" destId="{A49AB8CA-2D13-441D-834D-6164DAF2D711}" srcOrd="1" destOrd="0" presId="urn:microsoft.com/office/officeart/2005/8/layout/cycle8"/>
    <dgm:cxn modelId="{7236B994-ECC2-4C3C-B90F-8A82E37685A3}" srcId="{BF4B1CF8-CFEA-4E71-AA70-3C707DFE8A7C}" destId="{3115588F-EDD6-43B1-80F3-2D976C2ED19C}" srcOrd="3" destOrd="0" parTransId="{BAD31A70-0B37-449E-9C59-854A27CD7033}" sibTransId="{16254CFE-3527-4FB7-A6D6-194AE26A14C4}"/>
    <dgm:cxn modelId="{668C2B9B-961F-4C9B-8CD3-3CEA32A6667F}" type="presOf" srcId="{BF4B1CF8-CFEA-4E71-AA70-3C707DFE8A7C}" destId="{9F70A9E4-07CB-485C-AEF5-94C8E982B275}" srcOrd="0" destOrd="0" presId="urn:microsoft.com/office/officeart/2005/8/layout/cycle8"/>
    <dgm:cxn modelId="{A7CE589E-180C-4FE5-8FE8-F00E65E91414}" type="presOf" srcId="{3115588F-EDD6-43B1-80F3-2D976C2ED19C}" destId="{3D3E4C7A-71F3-4E53-88E7-23193013D0B2}" srcOrd="1" destOrd="0" presId="urn:microsoft.com/office/officeart/2005/8/layout/cycle8"/>
    <dgm:cxn modelId="{9984DAB1-CE49-4AF0-886B-E1D6538EC5A9}" srcId="{BF4B1CF8-CFEA-4E71-AA70-3C707DFE8A7C}" destId="{A21AF9A9-EBB8-4149-960E-F2DCEECC6453}" srcOrd="2" destOrd="0" parTransId="{5ED44DB6-2A80-487E-80D1-ACD3341B8D8B}" sibTransId="{E03B24AB-32E2-4F66-9309-6E0EF7600167}"/>
    <dgm:cxn modelId="{00BA6FB4-C9C6-4B01-B889-60AA74FF4AC4}" type="presOf" srcId="{A21AF9A9-EBB8-4149-960E-F2DCEECC6453}" destId="{8FD26347-ACB3-407B-8477-97561574C868}" srcOrd="1" destOrd="0" presId="urn:microsoft.com/office/officeart/2005/8/layout/cycle8"/>
    <dgm:cxn modelId="{36DCC6C2-39AF-4A5A-AC0D-720E4C0FF819}" type="presOf" srcId="{BDDFA333-39E6-4EA1-909B-7F985B4361C8}" destId="{BB4F763B-9741-4F71-9A7F-F8BB1EC367B0}" srcOrd="1" destOrd="0" presId="urn:microsoft.com/office/officeart/2005/8/layout/cycle8"/>
    <dgm:cxn modelId="{905A9EC4-AC64-46A6-86E0-F70079522A88}" srcId="{BF4B1CF8-CFEA-4E71-AA70-3C707DFE8A7C}" destId="{BDDFA333-39E6-4EA1-909B-7F985B4361C8}" srcOrd="1" destOrd="0" parTransId="{78217837-01CA-4596-B000-09E4FC3AD3DC}" sibTransId="{2829BA78-7ED4-434D-8079-066B656C93DB}"/>
    <dgm:cxn modelId="{0E13BEE9-56AE-420C-9818-594C0707762C}" type="presOf" srcId="{A21AF9A9-EBB8-4149-960E-F2DCEECC6453}" destId="{3520CA02-4580-4F1A-924E-0BD0D9C58683}" srcOrd="0" destOrd="0" presId="urn:microsoft.com/office/officeart/2005/8/layout/cycle8"/>
    <dgm:cxn modelId="{90A5F15F-FCEC-4AE0-A372-70EA4165A6FC}" type="presParOf" srcId="{9F70A9E4-07CB-485C-AEF5-94C8E982B275}" destId="{5E690061-1B77-481F-8FCE-E37BC53B0E71}" srcOrd="0" destOrd="0" presId="urn:microsoft.com/office/officeart/2005/8/layout/cycle8"/>
    <dgm:cxn modelId="{2597C516-1A04-45FB-B6AA-7106E3B53E4D}" type="presParOf" srcId="{9F70A9E4-07CB-485C-AEF5-94C8E982B275}" destId="{A6DC2331-601A-4F6F-83AE-BAAF8DAB4C68}" srcOrd="1" destOrd="0" presId="urn:microsoft.com/office/officeart/2005/8/layout/cycle8"/>
    <dgm:cxn modelId="{524EE0A4-DDDD-4F2C-8941-B5B7C2894497}" type="presParOf" srcId="{9F70A9E4-07CB-485C-AEF5-94C8E982B275}" destId="{258B65AF-2A28-4910-9357-0DFEB2E5EA48}" srcOrd="2" destOrd="0" presId="urn:microsoft.com/office/officeart/2005/8/layout/cycle8"/>
    <dgm:cxn modelId="{CA594FBE-2254-4848-9E0C-E7F70A369A78}" type="presParOf" srcId="{9F70A9E4-07CB-485C-AEF5-94C8E982B275}" destId="{A49AB8CA-2D13-441D-834D-6164DAF2D711}" srcOrd="3" destOrd="0" presId="urn:microsoft.com/office/officeart/2005/8/layout/cycle8"/>
    <dgm:cxn modelId="{D323DD69-E021-41A3-9C9F-862A6CFC4AC3}" type="presParOf" srcId="{9F70A9E4-07CB-485C-AEF5-94C8E982B275}" destId="{43F1F071-4CA9-4C76-B0C6-64F9D915C15B}" srcOrd="4" destOrd="0" presId="urn:microsoft.com/office/officeart/2005/8/layout/cycle8"/>
    <dgm:cxn modelId="{BF5A13C0-EAF8-4470-B966-E80A150C9AD0}" type="presParOf" srcId="{9F70A9E4-07CB-485C-AEF5-94C8E982B275}" destId="{52DEF094-F7BA-45EF-B2EF-1AAC287D2C6F}" srcOrd="5" destOrd="0" presId="urn:microsoft.com/office/officeart/2005/8/layout/cycle8"/>
    <dgm:cxn modelId="{62E08DD4-F933-4764-9262-1AFB47EE8B21}" type="presParOf" srcId="{9F70A9E4-07CB-485C-AEF5-94C8E982B275}" destId="{C4BD7C63-A2A7-4F3B-B842-0422CE29BD32}" srcOrd="6" destOrd="0" presId="urn:microsoft.com/office/officeart/2005/8/layout/cycle8"/>
    <dgm:cxn modelId="{5335C2F0-44D4-4A7C-A933-D15242E28A6F}" type="presParOf" srcId="{9F70A9E4-07CB-485C-AEF5-94C8E982B275}" destId="{BB4F763B-9741-4F71-9A7F-F8BB1EC367B0}" srcOrd="7" destOrd="0" presId="urn:microsoft.com/office/officeart/2005/8/layout/cycle8"/>
    <dgm:cxn modelId="{8B2C417F-3164-4AA7-8C5D-4808F1233531}" type="presParOf" srcId="{9F70A9E4-07CB-485C-AEF5-94C8E982B275}" destId="{3520CA02-4580-4F1A-924E-0BD0D9C58683}" srcOrd="8" destOrd="0" presId="urn:microsoft.com/office/officeart/2005/8/layout/cycle8"/>
    <dgm:cxn modelId="{6605B2AA-4960-4178-AB16-C56CDFDBA2E9}" type="presParOf" srcId="{9F70A9E4-07CB-485C-AEF5-94C8E982B275}" destId="{646E6C88-25D1-4FB6-BC63-2363B1BADA04}" srcOrd="9" destOrd="0" presId="urn:microsoft.com/office/officeart/2005/8/layout/cycle8"/>
    <dgm:cxn modelId="{F872D09D-EBBB-4746-8BE8-F90537678A7E}" type="presParOf" srcId="{9F70A9E4-07CB-485C-AEF5-94C8E982B275}" destId="{3F124E91-9DB7-4C1C-98D0-5A8BB8061677}" srcOrd="10" destOrd="0" presId="urn:microsoft.com/office/officeart/2005/8/layout/cycle8"/>
    <dgm:cxn modelId="{51E1BD55-18DE-405F-A05F-E55723773744}" type="presParOf" srcId="{9F70A9E4-07CB-485C-AEF5-94C8E982B275}" destId="{8FD26347-ACB3-407B-8477-97561574C868}" srcOrd="11" destOrd="0" presId="urn:microsoft.com/office/officeart/2005/8/layout/cycle8"/>
    <dgm:cxn modelId="{1EA29DBF-F697-401F-BEB5-B3FD752EFA6A}" type="presParOf" srcId="{9F70A9E4-07CB-485C-AEF5-94C8E982B275}" destId="{0E5696B8-6AD8-47B2-B96D-225211DE2176}" srcOrd="12" destOrd="0" presId="urn:microsoft.com/office/officeart/2005/8/layout/cycle8"/>
    <dgm:cxn modelId="{E2519587-3263-40C7-A53E-6091C1178691}" type="presParOf" srcId="{9F70A9E4-07CB-485C-AEF5-94C8E982B275}" destId="{CA5842EC-1701-42A2-9905-C1B8FC92FAEC}" srcOrd="13" destOrd="0" presId="urn:microsoft.com/office/officeart/2005/8/layout/cycle8"/>
    <dgm:cxn modelId="{942C64A3-9E90-4D7F-8369-70B3A6A117DF}" type="presParOf" srcId="{9F70A9E4-07CB-485C-AEF5-94C8E982B275}" destId="{94B70E48-75F9-410D-BCC3-29A63FE073F5}" srcOrd="14" destOrd="0" presId="urn:microsoft.com/office/officeart/2005/8/layout/cycle8"/>
    <dgm:cxn modelId="{28A4AE80-0A9C-4ED0-90FC-1404DFAE685D}" type="presParOf" srcId="{9F70A9E4-07CB-485C-AEF5-94C8E982B275}" destId="{3D3E4C7A-71F3-4E53-88E7-23193013D0B2}" srcOrd="15" destOrd="0" presId="urn:microsoft.com/office/officeart/2005/8/layout/cycle8"/>
    <dgm:cxn modelId="{F36CB74D-A1F8-45E8-83E1-10C3BB19D637}" type="presParOf" srcId="{9F70A9E4-07CB-485C-AEF5-94C8E982B275}" destId="{0621F2CD-F368-48D3-A7DB-407F1B5C1CEC}" srcOrd="16" destOrd="0" presId="urn:microsoft.com/office/officeart/2005/8/layout/cycle8"/>
    <dgm:cxn modelId="{169BA387-AC53-4D34-B1BC-23337B9DE93F}" type="presParOf" srcId="{9F70A9E4-07CB-485C-AEF5-94C8E982B275}" destId="{9842E246-F056-44DF-86C8-245B46184726}" srcOrd="17" destOrd="0" presId="urn:microsoft.com/office/officeart/2005/8/layout/cycle8"/>
    <dgm:cxn modelId="{24B2A13F-6F12-48C3-B1E2-2485B07C69CC}" type="presParOf" srcId="{9F70A9E4-07CB-485C-AEF5-94C8E982B275}" destId="{189FE696-006B-4A9B-96E2-D1FD15CF4F2A}" srcOrd="18" destOrd="0" presId="urn:microsoft.com/office/officeart/2005/8/layout/cycle8"/>
    <dgm:cxn modelId="{71722B24-AE42-4233-AAB7-77C5FF7A971B}" type="presParOf" srcId="{9F70A9E4-07CB-485C-AEF5-94C8E982B275}" destId="{5EF258F8-2249-4475-A001-1A2861FD8ECD}"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90061-1B77-481F-8FCE-E37BC53B0E71}">
      <dsp:nvSpPr>
        <dsp:cNvPr id="0" name=""/>
        <dsp:cNvSpPr/>
      </dsp:nvSpPr>
      <dsp:spPr>
        <a:xfrm>
          <a:off x="149435" y="77381"/>
          <a:ext cx="1215788" cy="1215788"/>
        </a:xfrm>
        <a:prstGeom prst="pie">
          <a:avLst>
            <a:gd name="adj1" fmla="val 16200000"/>
            <a:gd name="adj2" fmla="val 0"/>
          </a:avLst>
        </a:prstGeom>
        <a:solidFill>
          <a:srgbClr val="333E47"/>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Lato" panose="020F0502020204030203" pitchFamily="34" charset="0"/>
              <a:ea typeface="Tahoma" panose="020B0604030504040204" pitchFamily="34" charset="0"/>
              <a:cs typeface="Tahoma" panose="020B0604030504040204" pitchFamily="34" charset="0"/>
            </a:rPr>
            <a:t>Do</a:t>
          </a:r>
        </a:p>
      </dsp:txBody>
      <dsp:txXfrm>
        <a:off x="794816" y="329368"/>
        <a:ext cx="448683" cy="332894"/>
      </dsp:txXfrm>
    </dsp:sp>
    <dsp:sp modelId="{43F1F071-4CA9-4C76-B0C6-64F9D915C15B}">
      <dsp:nvSpPr>
        <dsp:cNvPr id="0" name=""/>
        <dsp:cNvSpPr/>
      </dsp:nvSpPr>
      <dsp:spPr>
        <a:xfrm>
          <a:off x="149435" y="118197"/>
          <a:ext cx="1215788" cy="1215788"/>
        </a:xfrm>
        <a:prstGeom prst="pie">
          <a:avLst>
            <a:gd name="adj1" fmla="val 0"/>
            <a:gd name="adj2" fmla="val 5400000"/>
          </a:avLst>
        </a:prstGeom>
        <a:solidFill>
          <a:srgbClr val="333E47"/>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Lato" panose="020F0502020204030203" pitchFamily="34" charset="0"/>
              <a:ea typeface="Tahoma" panose="020B0604030504040204" pitchFamily="34" charset="0"/>
              <a:cs typeface="Tahoma" panose="020B0604030504040204" pitchFamily="34" charset="0"/>
            </a:rPr>
            <a:t>Study</a:t>
          </a:r>
        </a:p>
      </dsp:txBody>
      <dsp:txXfrm>
        <a:off x="794816" y="749104"/>
        <a:ext cx="448683" cy="332894"/>
      </dsp:txXfrm>
    </dsp:sp>
    <dsp:sp modelId="{3520CA02-4580-4F1A-924E-0BD0D9C58683}">
      <dsp:nvSpPr>
        <dsp:cNvPr id="0" name=""/>
        <dsp:cNvSpPr/>
      </dsp:nvSpPr>
      <dsp:spPr>
        <a:xfrm>
          <a:off x="108619" y="118197"/>
          <a:ext cx="1215788" cy="1215788"/>
        </a:xfrm>
        <a:prstGeom prst="pie">
          <a:avLst>
            <a:gd name="adj1" fmla="val 5400000"/>
            <a:gd name="adj2" fmla="val 10800000"/>
          </a:avLst>
        </a:prstGeom>
        <a:solidFill>
          <a:srgbClr val="333E47"/>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Lato" panose="020F0502020204030203" pitchFamily="34" charset="0"/>
              <a:ea typeface="Tahoma" panose="020B0604030504040204" pitchFamily="34" charset="0"/>
              <a:cs typeface="Tahoma" panose="020B0604030504040204" pitchFamily="34" charset="0"/>
            </a:rPr>
            <a:t>Act</a:t>
          </a:r>
        </a:p>
      </dsp:txBody>
      <dsp:txXfrm>
        <a:off x="230343" y="749104"/>
        <a:ext cx="448683" cy="332894"/>
      </dsp:txXfrm>
    </dsp:sp>
    <dsp:sp modelId="{0E5696B8-6AD8-47B2-B96D-225211DE2176}">
      <dsp:nvSpPr>
        <dsp:cNvPr id="0" name=""/>
        <dsp:cNvSpPr/>
      </dsp:nvSpPr>
      <dsp:spPr>
        <a:xfrm>
          <a:off x="108619" y="77381"/>
          <a:ext cx="1215788" cy="1215788"/>
        </a:xfrm>
        <a:prstGeom prst="pie">
          <a:avLst>
            <a:gd name="adj1" fmla="val 10800000"/>
            <a:gd name="adj2" fmla="val 16200000"/>
          </a:avLst>
        </a:prstGeom>
        <a:solidFill>
          <a:srgbClr val="D87E28"/>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Lato" panose="020F0502020204030203" pitchFamily="34" charset="0"/>
              <a:ea typeface="Tahoma" panose="020B0604030504040204" pitchFamily="34" charset="0"/>
              <a:cs typeface="Tahoma" panose="020B0604030504040204" pitchFamily="34" charset="0"/>
            </a:rPr>
            <a:t>Plan</a:t>
          </a:r>
        </a:p>
      </dsp:txBody>
      <dsp:txXfrm>
        <a:off x="230343" y="329368"/>
        <a:ext cx="448683" cy="332894"/>
      </dsp:txXfrm>
    </dsp:sp>
    <dsp:sp modelId="{0621F2CD-F368-48D3-A7DB-407F1B5C1CEC}">
      <dsp:nvSpPr>
        <dsp:cNvPr id="0" name=""/>
        <dsp:cNvSpPr/>
      </dsp:nvSpPr>
      <dsp:spPr>
        <a:xfrm>
          <a:off x="74172" y="2118"/>
          <a:ext cx="1366314" cy="1366314"/>
        </a:xfrm>
        <a:prstGeom prst="circularArrow">
          <a:avLst>
            <a:gd name="adj1" fmla="val 5085"/>
            <a:gd name="adj2" fmla="val 327528"/>
            <a:gd name="adj3" fmla="val 21272472"/>
            <a:gd name="adj4" fmla="val 16200000"/>
            <a:gd name="adj5" fmla="val 5932"/>
          </a:avLst>
        </a:prstGeom>
        <a:solidFill>
          <a:srgbClr val="78899B"/>
        </a:solidFill>
        <a:ln>
          <a:noFill/>
        </a:ln>
        <a:effectLst/>
      </dsp:spPr>
      <dsp:style>
        <a:lnRef idx="0">
          <a:scrgbClr r="0" g="0" b="0"/>
        </a:lnRef>
        <a:fillRef idx="1">
          <a:scrgbClr r="0" g="0" b="0"/>
        </a:fillRef>
        <a:effectRef idx="0">
          <a:scrgbClr r="0" g="0" b="0"/>
        </a:effectRef>
        <a:fontRef idx="minor">
          <a:schemeClr val="lt1"/>
        </a:fontRef>
      </dsp:style>
    </dsp:sp>
    <dsp:sp modelId="{9842E246-F056-44DF-86C8-245B46184726}">
      <dsp:nvSpPr>
        <dsp:cNvPr id="0" name=""/>
        <dsp:cNvSpPr/>
      </dsp:nvSpPr>
      <dsp:spPr>
        <a:xfrm>
          <a:off x="74172" y="42934"/>
          <a:ext cx="1366314" cy="1366314"/>
        </a:xfrm>
        <a:prstGeom prst="circularArrow">
          <a:avLst>
            <a:gd name="adj1" fmla="val 5085"/>
            <a:gd name="adj2" fmla="val 327528"/>
            <a:gd name="adj3" fmla="val 5072472"/>
            <a:gd name="adj4" fmla="val 0"/>
            <a:gd name="adj5" fmla="val 5932"/>
          </a:avLst>
        </a:prstGeom>
        <a:solidFill>
          <a:srgbClr val="78899B"/>
        </a:solidFill>
        <a:ln>
          <a:noFill/>
        </a:ln>
        <a:effectLst/>
      </dsp:spPr>
      <dsp:style>
        <a:lnRef idx="0">
          <a:scrgbClr r="0" g="0" b="0"/>
        </a:lnRef>
        <a:fillRef idx="1">
          <a:scrgbClr r="0" g="0" b="0"/>
        </a:fillRef>
        <a:effectRef idx="0">
          <a:scrgbClr r="0" g="0" b="0"/>
        </a:effectRef>
        <a:fontRef idx="minor">
          <a:schemeClr val="lt1"/>
        </a:fontRef>
      </dsp:style>
    </dsp:sp>
    <dsp:sp modelId="{189FE696-006B-4A9B-96E2-D1FD15CF4F2A}">
      <dsp:nvSpPr>
        <dsp:cNvPr id="0" name=""/>
        <dsp:cNvSpPr/>
      </dsp:nvSpPr>
      <dsp:spPr>
        <a:xfrm>
          <a:off x="33356" y="42934"/>
          <a:ext cx="1366314" cy="1366314"/>
        </a:xfrm>
        <a:prstGeom prst="circularArrow">
          <a:avLst>
            <a:gd name="adj1" fmla="val 5085"/>
            <a:gd name="adj2" fmla="val 327528"/>
            <a:gd name="adj3" fmla="val 10472472"/>
            <a:gd name="adj4" fmla="val 5400000"/>
            <a:gd name="adj5" fmla="val 5932"/>
          </a:avLst>
        </a:prstGeom>
        <a:solidFill>
          <a:srgbClr val="78899B"/>
        </a:solidFill>
        <a:ln>
          <a:noFill/>
        </a:ln>
        <a:effectLst/>
      </dsp:spPr>
      <dsp:style>
        <a:lnRef idx="0">
          <a:scrgbClr r="0" g="0" b="0"/>
        </a:lnRef>
        <a:fillRef idx="1">
          <a:scrgbClr r="0" g="0" b="0"/>
        </a:fillRef>
        <a:effectRef idx="0">
          <a:scrgbClr r="0" g="0" b="0"/>
        </a:effectRef>
        <a:fontRef idx="minor">
          <a:schemeClr val="lt1"/>
        </a:fontRef>
      </dsp:style>
    </dsp:sp>
    <dsp:sp modelId="{5EF258F8-2249-4475-A001-1A2861FD8ECD}">
      <dsp:nvSpPr>
        <dsp:cNvPr id="0" name=""/>
        <dsp:cNvSpPr/>
      </dsp:nvSpPr>
      <dsp:spPr>
        <a:xfrm>
          <a:off x="33356" y="2118"/>
          <a:ext cx="1366314" cy="1366314"/>
        </a:xfrm>
        <a:prstGeom prst="circularArrow">
          <a:avLst>
            <a:gd name="adj1" fmla="val 5085"/>
            <a:gd name="adj2" fmla="val 327528"/>
            <a:gd name="adj3" fmla="val 15872472"/>
            <a:gd name="adj4" fmla="val 10800000"/>
            <a:gd name="adj5" fmla="val 5932"/>
          </a:avLst>
        </a:prstGeom>
        <a:solidFill>
          <a:srgbClr val="78899B"/>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09" y="1749275"/>
            <a:ext cx="12855496" cy="3721230"/>
          </a:xfrm>
        </p:spPr>
        <p:txBody>
          <a:bodyPr anchor="b"/>
          <a:lstStyle>
            <a:lvl1pPr algn="ctr">
              <a:defRPr sz="9352"/>
            </a:lvl1pPr>
          </a:lstStyle>
          <a:p>
            <a:r>
              <a:rPr lang="en-US"/>
              <a:t>Click to edit Master title style</a:t>
            </a:r>
            <a:endParaRPr lang="en-US" dirty="0"/>
          </a:p>
        </p:txBody>
      </p:sp>
      <p:sp>
        <p:nvSpPr>
          <p:cNvPr id="3" name="Subtitle 2"/>
          <p:cNvSpPr>
            <a:spLocks noGrp="1"/>
          </p:cNvSpPr>
          <p:nvPr>
            <p:ph type="subTitle" idx="1"/>
          </p:nvPr>
        </p:nvSpPr>
        <p:spPr>
          <a:xfrm>
            <a:off x="1890514" y="5614010"/>
            <a:ext cx="11343085" cy="2580613"/>
          </a:xfrm>
        </p:spPr>
        <p:txBody>
          <a:bodyPr/>
          <a:lstStyle>
            <a:lvl1pPr marL="0" indent="0" algn="ctr">
              <a:buNone/>
              <a:defRPr sz="3741"/>
            </a:lvl1pPr>
            <a:lvl2pPr marL="712592" indent="0" algn="ctr">
              <a:buNone/>
              <a:defRPr sz="3117"/>
            </a:lvl2pPr>
            <a:lvl3pPr marL="1425184" indent="0" algn="ctr">
              <a:buNone/>
              <a:defRPr sz="2805"/>
            </a:lvl3pPr>
            <a:lvl4pPr marL="2137776" indent="0" algn="ctr">
              <a:buNone/>
              <a:defRPr sz="2494"/>
            </a:lvl4pPr>
            <a:lvl5pPr marL="2850368" indent="0" algn="ctr">
              <a:buNone/>
              <a:defRPr sz="2494"/>
            </a:lvl5pPr>
            <a:lvl6pPr marL="3562960" indent="0" algn="ctr">
              <a:buNone/>
              <a:defRPr sz="2494"/>
            </a:lvl6pPr>
            <a:lvl7pPr marL="4275552" indent="0" algn="ctr">
              <a:buNone/>
              <a:defRPr sz="2494"/>
            </a:lvl7pPr>
            <a:lvl8pPr marL="4988143" indent="0" algn="ctr">
              <a:buNone/>
              <a:defRPr sz="2494"/>
            </a:lvl8pPr>
            <a:lvl9pPr marL="5700735"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3EB2D8-CEBF-4EFB-9596-5CD831CA2CF3}"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397690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3EB2D8-CEBF-4EFB-9596-5CD831CA2CF3}"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7600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23194" y="569071"/>
            <a:ext cx="3261137"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784" y="569071"/>
            <a:ext cx="9594359" cy="90581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3EB2D8-CEBF-4EFB-9596-5CD831CA2CF3}"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127699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3EB2D8-CEBF-4EFB-9596-5CD831CA2CF3}"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154184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907" y="2664740"/>
            <a:ext cx="13044547" cy="4446176"/>
          </a:xfrm>
        </p:spPr>
        <p:txBody>
          <a:bodyPr anchor="b"/>
          <a:lstStyle>
            <a:lvl1pPr>
              <a:defRPr sz="9352"/>
            </a:lvl1pPr>
          </a:lstStyle>
          <a:p>
            <a:r>
              <a:rPr lang="en-US"/>
              <a:t>Click to edit Master title style</a:t>
            </a:r>
            <a:endParaRPr lang="en-US" dirty="0"/>
          </a:p>
        </p:txBody>
      </p:sp>
      <p:sp>
        <p:nvSpPr>
          <p:cNvPr id="3" name="Text Placeholder 2"/>
          <p:cNvSpPr>
            <a:spLocks noGrp="1"/>
          </p:cNvSpPr>
          <p:nvPr>
            <p:ph type="body" idx="1"/>
          </p:nvPr>
        </p:nvSpPr>
        <p:spPr>
          <a:xfrm>
            <a:off x="1031907" y="7152978"/>
            <a:ext cx="13044547" cy="2338139"/>
          </a:xfrm>
        </p:spPr>
        <p:txBody>
          <a:bodyPr/>
          <a:lstStyle>
            <a:lvl1pPr marL="0" indent="0">
              <a:buNone/>
              <a:defRPr sz="3741">
                <a:solidFill>
                  <a:schemeClr val="tx1"/>
                </a:solidFill>
              </a:defRPr>
            </a:lvl1pPr>
            <a:lvl2pPr marL="712592" indent="0">
              <a:buNone/>
              <a:defRPr sz="3117">
                <a:solidFill>
                  <a:schemeClr val="tx1">
                    <a:tint val="75000"/>
                  </a:schemeClr>
                </a:solidFill>
              </a:defRPr>
            </a:lvl2pPr>
            <a:lvl3pPr marL="1425184" indent="0">
              <a:buNone/>
              <a:defRPr sz="2805">
                <a:solidFill>
                  <a:schemeClr val="tx1">
                    <a:tint val="75000"/>
                  </a:schemeClr>
                </a:solidFill>
              </a:defRPr>
            </a:lvl3pPr>
            <a:lvl4pPr marL="2137776" indent="0">
              <a:buNone/>
              <a:defRPr sz="2494">
                <a:solidFill>
                  <a:schemeClr val="tx1">
                    <a:tint val="75000"/>
                  </a:schemeClr>
                </a:solidFill>
              </a:defRPr>
            </a:lvl4pPr>
            <a:lvl5pPr marL="2850368" indent="0">
              <a:buNone/>
              <a:defRPr sz="2494">
                <a:solidFill>
                  <a:schemeClr val="tx1">
                    <a:tint val="75000"/>
                  </a:schemeClr>
                </a:solidFill>
              </a:defRPr>
            </a:lvl5pPr>
            <a:lvl6pPr marL="3562960" indent="0">
              <a:buNone/>
              <a:defRPr sz="2494">
                <a:solidFill>
                  <a:schemeClr val="tx1">
                    <a:tint val="75000"/>
                  </a:schemeClr>
                </a:solidFill>
              </a:defRPr>
            </a:lvl6pPr>
            <a:lvl7pPr marL="4275552" indent="0">
              <a:buNone/>
              <a:defRPr sz="2494">
                <a:solidFill>
                  <a:schemeClr val="tx1">
                    <a:tint val="75000"/>
                  </a:schemeClr>
                </a:solidFill>
              </a:defRPr>
            </a:lvl7pPr>
            <a:lvl8pPr marL="4988143" indent="0">
              <a:buNone/>
              <a:defRPr sz="2494">
                <a:solidFill>
                  <a:schemeClr val="tx1">
                    <a:tint val="75000"/>
                  </a:schemeClr>
                </a:solidFill>
              </a:defRPr>
            </a:lvl8pPr>
            <a:lvl9pPr marL="5700735" indent="0">
              <a:buNone/>
              <a:defRPr sz="249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3EB2D8-CEBF-4EFB-9596-5CD831CA2CF3}"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125545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783" y="2845355"/>
            <a:ext cx="6427748" cy="6781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6582" y="2845355"/>
            <a:ext cx="6427748" cy="67818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3EB2D8-CEBF-4EFB-9596-5CD831CA2CF3}"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208432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753" y="569073"/>
            <a:ext cx="13044547"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754" y="2620202"/>
            <a:ext cx="6398208" cy="1284120"/>
          </a:xfrm>
        </p:spPr>
        <p:txBody>
          <a:bodyPr anchor="b"/>
          <a:lstStyle>
            <a:lvl1pPr marL="0" indent="0">
              <a:buNone/>
              <a:defRPr sz="3741" b="1"/>
            </a:lvl1pPr>
            <a:lvl2pPr marL="712592" indent="0">
              <a:buNone/>
              <a:defRPr sz="3117" b="1"/>
            </a:lvl2pPr>
            <a:lvl3pPr marL="1425184" indent="0">
              <a:buNone/>
              <a:defRPr sz="2805" b="1"/>
            </a:lvl3pPr>
            <a:lvl4pPr marL="2137776" indent="0">
              <a:buNone/>
              <a:defRPr sz="2494" b="1"/>
            </a:lvl4pPr>
            <a:lvl5pPr marL="2850368" indent="0">
              <a:buNone/>
              <a:defRPr sz="2494" b="1"/>
            </a:lvl5pPr>
            <a:lvl6pPr marL="3562960" indent="0">
              <a:buNone/>
              <a:defRPr sz="2494" b="1"/>
            </a:lvl6pPr>
            <a:lvl7pPr marL="4275552" indent="0">
              <a:buNone/>
              <a:defRPr sz="2494" b="1"/>
            </a:lvl7pPr>
            <a:lvl8pPr marL="4988143" indent="0">
              <a:buNone/>
              <a:defRPr sz="2494" b="1"/>
            </a:lvl8pPr>
            <a:lvl9pPr marL="5700735" indent="0">
              <a:buNone/>
              <a:defRPr sz="2494" b="1"/>
            </a:lvl9pPr>
          </a:lstStyle>
          <a:p>
            <a:pPr lvl="0"/>
            <a:r>
              <a:rPr lang="en-US"/>
              <a:t>Edit Master text styles</a:t>
            </a:r>
          </a:p>
        </p:txBody>
      </p:sp>
      <p:sp>
        <p:nvSpPr>
          <p:cNvPr id="4" name="Content Placeholder 3"/>
          <p:cNvSpPr>
            <a:spLocks noGrp="1"/>
          </p:cNvSpPr>
          <p:nvPr>
            <p:ph sz="half" idx="2"/>
          </p:nvPr>
        </p:nvSpPr>
        <p:spPr>
          <a:xfrm>
            <a:off x="1041754" y="3904322"/>
            <a:ext cx="6398208" cy="574266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6583" y="2620202"/>
            <a:ext cx="6429718" cy="1284120"/>
          </a:xfrm>
        </p:spPr>
        <p:txBody>
          <a:bodyPr anchor="b"/>
          <a:lstStyle>
            <a:lvl1pPr marL="0" indent="0">
              <a:buNone/>
              <a:defRPr sz="3741" b="1"/>
            </a:lvl1pPr>
            <a:lvl2pPr marL="712592" indent="0">
              <a:buNone/>
              <a:defRPr sz="3117" b="1"/>
            </a:lvl2pPr>
            <a:lvl3pPr marL="1425184" indent="0">
              <a:buNone/>
              <a:defRPr sz="2805" b="1"/>
            </a:lvl3pPr>
            <a:lvl4pPr marL="2137776" indent="0">
              <a:buNone/>
              <a:defRPr sz="2494" b="1"/>
            </a:lvl4pPr>
            <a:lvl5pPr marL="2850368" indent="0">
              <a:buNone/>
              <a:defRPr sz="2494" b="1"/>
            </a:lvl5pPr>
            <a:lvl6pPr marL="3562960" indent="0">
              <a:buNone/>
              <a:defRPr sz="2494" b="1"/>
            </a:lvl6pPr>
            <a:lvl7pPr marL="4275552" indent="0">
              <a:buNone/>
              <a:defRPr sz="2494" b="1"/>
            </a:lvl7pPr>
            <a:lvl8pPr marL="4988143" indent="0">
              <a:buNone/>
              <a:defRPr sz="2494" b="1"/>
            </a:lvl8pPr>
            <a:lvl9pPr marL="5700735" indent="0">
              <a:buNone/>
              <a:defRPr sz="2494" b="1"/>
            </a:lvl9pPr>
          </a:lstStyle>
          <a:p>
            <a:pPr lvl="0"/>
            <a:r>
              <a:rPr lang="en-US"/>
              <a:t>Edit Master text styles</a:t>
            </a:r>
          </a:p>
        </p:txBody>
      </p:sp>
      <p:sp>
        <p:nvSpPr>
          <p:cNvPr id="6" name="Content Placeholder 5"/>
          <p:cNvSpPr>
            <a:spLocks noGrp="1"/>
          </p:cNvSpPr>
          <p:nvPr>
            <p:ph sz="quarter" idx="4"/>
          </p:nvPr>
        </p:nvSpPr>
        <p:spPr>
          <a:xfrm>
            <a:off x="7656583" y="3904322"/>
            <a:ext cx="6429718" cy="574266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3EB2D8-CEBF-4EFB-9596-5CD831CA2CF3}"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364480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3EB2D8-CEBF-4EFB-9596-5CD831CA2CF3}"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378803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EB2D8-CEBF-4EFB-9596-5CD831CA2CF3}"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359109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753" y="712576"/>
            <a:ext cx="4877920" cy="2494016"/>
          </a:xfrm>
        </p:spPr>
        <p:txBody>
          <a:bodyPr anchor="b"/>
          <a:lstStyle>
            <a:lvl1pPr>
              <a:defRPr sz="4988"/>
            </a:lvl1pPr>
          </a:lstStyle>
          <a:p>
            <a:r>
              <a:rPr lang="en-US"/>
              <a:t>Click to edit Master title style</a:t>
            </a:r>
            <a:endParaRPr lang="en-US" dirty="0"/>
          </a:p>
        </p:txBody>
      </p:sp>
      <p:sp>
        <p:nvSpPr>
          <p:cNvPr id="3" name="Content Placeholder 2"/>
          <p:cNvSpPr>
            <a:spLocks noGrp="1"/>
          </p:cNvSpPr>
          <p:nvPr>
            <p:ph idx="1"/>
          </p:nvPr>
        </p:nvSpPr>
        <p:spPr>
          <a:xfrm>
            <a:off x="6429718" y="1538968"/>
            <a:ext cx="7656582" cy="7595861"/>
          </a:xfrm>
        </p:spPr>
        <p:txBody>
          <a:bodyPr/>
          <a:lstStyle>
            <a:lvl1pPr>
              <a:defRPr sz="4988"/>
            </a:lvl1pPr>
            <a:lvl2pPr>
              <a:defRPr sz="4364"/>
            </a:lvl2pPr>
            <a:lvl3pPr>
              <a:defRPr sz="3741"/>
            </a:lvl3pPr>
            <a:lvl4pPr>
              <a:defRPr sz="3117"/>
            </a:lvl4pPr>
            <a:lvl5pPr>
              <a:defRPr sz="3117"/>
            </a:lvl5pPr>
            <a:lvl6pPr>
              <a:defRPr sz="3117"/>
            </a:lvl6pPr>
            <a:lvl7pPr>
              <a:defRPr sz="3117"/>
            </a:lvl7pPr>
            <a:lvl8pPr>
              <a:defRPr sz="3117"/>
            </a:lvl8pPr>
            <a:lvl9pPr>
              <a:defRPr sz="311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753" y="3206592"/>
            <a:ext cx="4877920" cy="5940607"/>
          </a:xfrm>
        </p:spPr>
        <p:txBody>
          <a:bodyPr/>
          <a:lstStyle>
            <a:lvl1pPr marL="0" indent="0">
              <a:buNone/>
              <a:defRPr sz="2494"/>
            </a:lvl1pPr>
            <a:lvl2pPr marL="712592" indent="0">
              <a:buNone/>
              <a:defRPr sz="2182"/>
            </a:lvl2pPr>
            <a:lvl3pPr marL="1425184" indent="0">
              <a:buNone/>
              <a:defRPr sz="1870"/>
            </a:lvl3pPr>
            <a:lvl4pPr marL="2137776" indent="0">
              <a:buNone/>
              <a:defRPr sz="1559"/>
            </a:lvl4pPr>
            <a:lvl5pPr marL="2850368" indent="0">
              <a:buNone/>
              <a:defRPr sz="1559"/>
            </a:lvl5pPr>
            <a:lvl6pPr marL="3562960" indent="0">
              <a:buNone/>
              <a:defRPr sz="1559"/>
            </a:lvl6pPr>
            <a:lvl7pPr marL="4275552" indent="0">
              <a:buNone/>
              <a:defRPr sz="1559"/>
            </a:lvl7pPr>
            <a:lvl8pPr marL="4988143" indent="0">
              <a:buNone/>
              <a:defRPr sz="1559"/>
            </a:lvl8pPr>
            <a:lvl9pPr marL="5700735" indent="0">
              <a:buNone/>
              <a:defRPr sz="1559"/>
            </a:lvl9pPr>
          </a:lstStyle>
          <a:p>
            <a:pPr lvl="0"/>
            <a:r>
              <a:rPr lang="en-US"/>
              <a:t>Edit Master text styles</a:t>
            </a:r>
          </a:p>
        </p:txBody>
      </p:sp>
      <p:sp>
        <p:nvSpPr>
          <p:cNvPr id="5" name="Date Placeholder 4"/>
          <p:cNvSpPr>
            <a:spLocks noGrp="1"/>
          </p:cNvSpPr>
          <p:nvPr>
            <p:ph type="dt" sz="half" idx="10"/>
          </p:nvPr>
        </p:nvSpPr>
        <p:spPr/>
        <p:txBody>
          <a:bodyPr/>
          <a:lstStyle/>
          <a:p>
            <a:fld id="{323EB2D8-CEBF-4EFB-9596-5CD831CA2CF3}"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419477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753" y="712576"/>
            <a:ext cx="4877920" cy="2494016"/>
          </a:xfrm>
        </p:spPr>
        <p:txBody>
          <a:bodyPr anchor="b"/>
          <a:lstStyle>
            <a:lvl1pPr>
              <a:defRPr sz="4988"/>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9718" y="1538968"/>
            <a:ext cx="7656582" cy="7595861"/>
          </a:xfrm>
        </p:spPr>
        <p:txBody>
          <a:bodyPr anchor="t"/>
          <a:lstStyle>
            <a:lvl1pPr marL="0" indent="0">
              <a:buNone/>
              <a:defRPr sz="4988"/>
            </a:lvl1pPr>
            <a:lvl2pPr marL="712592" indent="0">
              <a:buNone/>
              <a:defRPr sz="4364"/>
            </a:lvl2pPr>
            <a:lvl3pPr marL="1425184" indent="0">
              <a:buNone/>
              <a:defRPr sz="3741"/>
            </a:lvl3pPr>
            <a:lvl4pPr marL="2137776" indent="0">
              <a:buNone/>
              <a:defRPr sz="3117"/>
            </a:lvl4pPr>
            <a:lvl5pPr marL="2850368" indent="0">
              <a:buNone/>
              <a:defRPr sz="3117"/>
            </a:lvl5pPr>
            <a:lvl6pPr marL="3562960" indent="0">
              <a:buNone/>
              <a:defRPr sz="3117"/>
            </a:lvl6pPr>
            <a:lvl7pPr marL="4275552" indent="0">
              <a:buNone/>
              <a:defRPr sz="3117"/>
            </a:lvl7pPr>
            <a:lvl8pPr marL="4988143" indent="0">
              <a:buNone/>
              <a:defRPr sz="3117"/>
            </a:lvl8pPr>
            <a:lvl9pPr marL="5700735" indent="0">
              <a:buNone/>
              <a:defRPr sz="3117"/>
            </a:lvl9pPr>
          </a:lstStyle>
          <a:p>
            <a:r>
              <a:rPr lang="en-US"/>
              <a:t>Click icon to add picture</a:t>
            </a:r>
            <a:endParaRPr lang="en-US" dirty="0"/>
          </a:p>
        </p:txBody>
      </p:sp>
      <p:sp>
        <p:nvSpPr>
          <p:cNvPr id="4" name="Text Placeholder 3"/>
          <p:cNvSpPr>
            <a:spLocks noGrp="1"/>
          </p:cNvSpPr>
          <p:nvPr>
            <p:ph type="body" sz="half" idx="2"/>
          </p:nvPr>
        </p:nvSpPr>
        <p:spPr>
          <a:xfrm>
            <a:off x="1041753" y="3206592"/>
            <a:ext cx="4877920" cy="5940607"/>
          </a:xfrm>
        </p:spPr>
        <p:txBody>
          <a:bodyPr/>
          <a:lstStyle>
            <a:lvl1pPr marL="0" indent="0">
              <a:buNone/>
              <a:defRPr sz="2494"/>
            </a:lvl1pPr>
            <a:lvl2pPr marL="712592" indent="0">
              <a:buNone/>
              <a:defRPr sz="2182"/>
            </a:lvl2pPr>
            <a:lvl3pPr marL="1425184" indent="0">
              <a:buNone/>
              <a:defRPr sz="1870"/>
            </a:lvl3pPr>
            <a:lvl4pPr marL="2137776" indent="0">
              <a:buNone/>
              <a:defRPr sz="1559"/>
            </a:lvl4pPr>
            <a:lvl5pPr marL="2850368" indent="0">
              <a:buNone/>
              <a:defRPr sz="1559"/>
            </a:lvl5pPr>
            <a:lvl6pPr marL="3562960" indent="0">
              <a:buNone/>
              <a:defRPr sz="1559"/>
            </a:lvl6pPr>
            <a:lvl7pPr marL="4275552" indent="0">
              <a:buNone/>
              <a:defRPr sz="1559"/>
            </a:lvl7pPr>
            <a:lvl8pPr marL="4988143" indent="0">
              <a:buNone/>
              <a:defRPr sz="1559"/>
            </a:lvl8pPr>
            <a:lvl9pPr marL="5700735" indent="0">
              <a:buNone/>
              <a:defRPr sz="1559"/>
            </a:lvl9pPr>
          </a:lstStyle>
          <a:p>
            <a:pPr lvl="0"/>
            <a:r>
              <a:rPr lang="en-US"/>
              <a:t>Edit Master text styles</a:t>
            </a:r>
          </a:p>
        </p:txBody>
      </p:sp>
      <p:sp>
        <p:nvSpPr>
          <p:cNvPr id="5" name="Date Placeholder 4"/>
          <p:cNvSpPr>
            <a:spLocks noGrp="1"/>
          </p:cNvSpPr>
          <p:nvPr>
            <p:ph type="dt" sz="half" idx="10"/>
          </p:nvPr>
        </p:nvSpPr>
        <p:spPr/>
        <p:txBody>
          <a:bodyPr/>
          <a:lstStyle/>
          <a:p>
            <a:fld id="{323EB2D8-CEBF-4EFB-9596-5CD831CA2CF3}"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026FA-25B9-4954-A6AE-8F31A80A3F5F}" type="slidenum">
              <a:rPr lang="en-US" smtClean="0"/>
              <a:t>‹#›</a:t>
            </a:fld>
            <a:endParaRPr lang="en-US"/>
          </a:p>
        </p:txBody>
      </p:sp>
    </p:spTree>
    <p:extLst>
      <p:ext uri="{BB962C8B-B14F-4D97-AF65-F5344CB8AC3E}">
        <p14:creationId xmlns:p14="http://schemas.microsoft.com/office/powerpoint/2010/main" val="415675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783" y="569073"/>
            <a:ext cx="13044547"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783" y="2845355"/>
            <a:ext cx="13044547" cy="678184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783" y="9906786"/>
            <a:ext cx="3402925" cy="569071"/>
          </a:xfrm>
          <a:prstGeom prst="rect">
            <a:avLst/>
          </a:prstGeom>
        </p:spPr>
        <p:txBody>
          <a:bodyPr vert="horz" lIns="91440" tIns="45720" rIns="91440" bIns="45720" rtlCol="0" anchor="ctr"/>
          <a:lstStyle>
            <a:lvl1pPr algn="l">
              <a:defRPr sz="1870">
                <a:solidFill>
                  <a:schemeClr val="tx1">
                    <a:tint val="75000"/>
                  </a:schemeClr>
                </a:solidFill>
              </a:defRPr>
            </a:lvl1pPr>
          </a:lstStyle>
          <a:p>
            <a:fld id="{323EB2D8-CEBF-4EFB-9596-5CD831CA2CF3}" type="datetimeFigureOut">
              <a:rPr lang="en-US" smtClean="0"/>
              <a:t>8/9/2021</a:t>
            </a:fld>
            <a:endParaRPr lang="en-US"/>
          </a:p>
        </p:txBody>
      </p:sp>
      <p:sp>
        <p:nvSpPr>
          <p:cNvPr id="5" name="Footer Placeholder 4"/>
          <p:cNvSpPr>
            <a:spLocks noGrp="1"/>
          </p:cNvSpPr>
          <p:nvPr>
            <p:ph type="ftr" sz="quarter" idx="3"/>
          </p:nvPr>
        </p:nvSpPr>
        <p:spPr>
          <a:xfrm>
            <a:off x="5009863" y="9906786"/>
            <a:ext cx="5104388" cy="569071"/>
          </a:xfrm>
          <a:prstGeom prst="rect">
            <a:avLst/>
          </a:prstGeom>
        </p:spPr>
        <p:txBody>
          <a:bodyPr vert="horz" lIns="91440" tIns="45720" rIns="91440" bIns="45720" rtlCol="0" anchor="ctr"/>
          <a:lstStyle>
            <a:lvl1pPr algn="ctr">
              <a:defRPr sz="187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81405" y="9906786"/>
            <a:ext cx="3402925" cy="569071"/>
          </a:xfrm>
          <a:prstGeom prst="rect">
            <a:avLst/>
          </a:prstGeom>
        </p:spPr>
        <p:txBody>
          <a:bodyPr vert="horz" lIns="91440" tIns="45720" rIns="91440" bIns="45720" rtlCol="0" anchor="ctr"/>
          <a:lstStyle>
            <a:lvl1pPr algn="r">
              <a:defRPr sz="1870">
                <a:solidFill>
                  <a:schemeClr val="tx1">
                    <a:tint val="75000"/>
                  </a:schemeClr>
                </a:solidFill>
              </a:defRPr>
            </a:lvl1pPr>
          </a:lstStyle>
          <a:p>
            <a:fld id="{9C0026FA-25B9-4954-A6AE-8F31A80A3F5F}" type="slidenum">
              <a:rPr lang="en-US" smtClean="0"/>
              <a:t>‹#›</a:t>
            </a:fld>
            <a:endParaRPr lang="en-US"/>
          </a:p>
        </p:txBody>
      </p:sp>
    </p:spTree>
    <p:extLst>
      <p:ext uri="{BB962C8B-B14F-4D97-AF65-F5344CB8AC3E}">
        <p14:creationId xmlns:p14="http://schemas.microsoft.com/office/powerpoint/2010/main" val="2293543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184" rtl="0" eaLnBrk="1" latinLnBrk="0" hangingPunct="1">
        <a:lnSpc>
          <a:spcPct val="90000"/>
        </a:lnSpc>
        <a:spcBef>
          <a:spcPct val="0"/>
        </a:spcBef>
        <a:buNone/>
        <a:defRPr sz="6858" kern="1200">
          <a:solidFill>
            <a:schemeClr val="tx1"/>
          </a:solidFill>
          <a:latin typeface="+mj-lt"/>
          <a:ea typeface="+mj-ea"/>
          <a:cs typeface="+mj-cs"/>
        </a:defRPr>
      </a:lvl1pPr>
    </p:titleStyle>
    <p:bodyStyle>
      <a:lvl1pPr marL="356296" indent="-356296" algn="l" defTabSz="1425184" rtl="0" eaLnBrk="1" latinLnBrk="0" hangingPunct="1">
        <a:lnSpc>
          <a:spcPct val="90000"/>
        </a:lnSpc>
        <a:spcBef>
          <a:spcPts val="1559"/>
        </a:spcBef>
        <a:buFont typeface="Arial" panose="020B0604020202020204" pitchFamily="34" charset="0"/>
        <a:buChar char="•"/>
        <a:defRPr sz="4364" kern="1200">
          <a:solidFill>
            <a:schemeClr val="tx1"/>
          </a:solidFill>
          <a:latin typeface="+mn-lt"/>
          <a:ea typeface="+mn-ea"/>
          <a:cs typeface="+mn-cs"/>
        </a:defRPr>
      </a:lvl1pPr>
      <a:lvl2pPr marL="1068888" indent="-356296" algn="l" defTabSz="1425184" rtl="0" eaLnBrk="1" latinLnBrk="0" hangingPunct="1">
        <a:lnSpc>
          <a:spcPct val="90000"/>
        </a:lnSpc>
        <a:spcBef>
          <a:spcPts val="779"/>
        </a:spcBef>
        <a:buFont typeface="Arial" panose="020B0604020202020204" pitchFamily="34" charset="0"/>
        <a:buChar char="•"/>
        <a:defRPr sz="3741" kern="1200">
          <a:solidFill>
            <a:schemeClr val="tx1"/>
          </a:solidFill>
          <a:latin typeface="+mn-lt"/>
          <a:ea typeface="+mn-ea"/>
          <a:cs typeface="+mn-cs"/>
        </a:defRPr>
      </a:lvl2pPr>
      <a:lvl3pPr marL="1781480" indent="-356296" algn="l" defTabSz="1425184" rtl="0" eaLnBrk="1" latinLnBrk="0" hangingPunct="1">
        <a:lnSpc>
          <a:spcPct val="90000"/>
        </a:lnSpc>
        <a:spcBef>
          <a:spcPts val="779"/>
        </a:spcBef>
        <a:buFont typeface="Arial" panose="020B0604020202020204" pitchFamily="34" charset="0"/>
        <a:buChar char="•"/>
        <a:defRPr sz="3117" kern="1200">
          <a:solidFill>
            <a:schemeClr val="tx1"/>
          </a:solidFill>
          <a:latin typeface="+mn-lt"/>
          <a:ea typeface="+mn-ea"/>
          <a:cs typeface="+mn-cs"/>
        </a:defRPr>
      </a:lvl3pPr>
      <a:lvl4pPr marL="2494072"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4pPr>
      <a:lvl5pPr marL="3206664"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5pPr>
      <a:lvl6pPr marL="3919256"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6pPr>
      <a:lvl7pPr marL="4631847"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7pPr>
      <a:lvl8pPr marL="5344439"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8pPr>
      <a:lvl9pPr marL="6057031" indent="-356296" algn="l" defTabSz="1425184" rtl="0" eaLnBrk="1" latinLnBrk="0" hangingPunct="1">
        <a:lnSpc>
          <a:spcPct val="90000"/>
        </a:lnSpc>
        <a:spcBef>
          <a:spcPts val="779"/>
        </a:spcBef>
        <a:buFont typeface="Arial" panose="020B0604020202020204" pitchFamily="34" charset="0"/>
        <a:buChar char="•"/>
        <a:defRPr sz="2805" kern="1200">
          <a:solidFill>
            <a:schemeClr val="tx1"/>
          </a:solidFill>
          <a:latin typeface="+mn-lt"/>
          <a:ea typeface="+mn-ea"/>
          <a:cs typeface="+mn-cs"/>
        </a:defRPr>
      </a:lvl9pPr>
    </p:bodyStyle>
    <p:otherStyle>
      <a:defPPr>
        <a:defRPr lang="en-US"/>
      </a:defPPr>
      <a:lvl1pPr marL="0" algn="l" defTabSz="1425184" rtl="0" eaLnBrk="1" latinLnBrk="0" hangingPunct="1">
        <a:defRPr sz="2805" kern="1200">
          <a:solidFill>
            <a:schemeClr val="tx1"/>
          </a:solidFill>
          <a:latin typeface="+mn-lt"/>
          <a:ea typeface="+mn-ea"/>
          <a:cs typeface="+mn-cs"/>
        </a:defRPr>
      </a:lvl1pPr>
      <a:lvl2pPr marL="712592" algn="l" defTabSz="1425184" rtl="0" eaLnBrk="1" latinLnBrk="0" hangingPunct="1">
        <a:defRPr sz="2805" kern="1200">
          <a:solidFill>
            <a:schemeClr val="tx1"/>
          </a:solidFill>
          <a:latin typeface="+mn-lt"/>
          <a:ea typeface="+mn-ea"/>
          <a:cs typeface="+mn-cs"/>
        </a:defRPr>
      </a:lvl2pPr>
      <a:lvl3pPr marL="1425184" algn="l" defTabSz="1425184" rtl="0" eaLnBrk="1" latinLnBrk="0" hangingPunct="1">
        <a:defRPr sz="2805" kern="1200">
          <a:solidFill>
            <a:schemeClr val="tx1"/>
          </a:solidFill>
          <a:latin typeface="+mn-lt"/>
          <a:ea typeface="+mn-ea"/>
          <a:cs typeface="+mn-cs"/>
        </a:defRPr>
      </a:lvl3pPr>
      <a:lvl4pPr marL="2137776" algn="l" defTabSz="1425184" rtl="0" eaLnBrk="1" latinLnBrk="0" hangingPunct="1">
        <a:defRPr sz="2805" kern="1200">
          <a:solidFill>
            <a:schemeClr val="tx1"/>
          </a:solidFill>
          <a:latin typeface="+mn-lt"/>
          <a:ea typeface="+mn-ea"/>
          <a:cs typeface="+mn-cs"/>
        </a:defRPr>
      </a:lvl4pPr>
      <a:lvl5pPr marL="2850368" algn="l" defTabSz="1425184" rtl="0" eaLnBrk="1" latinLnBrk="0" hangingPunct="1">
        <a:defRPr sz="2805" kern="1200">
          <a:solidFill>
            <a:schemeClr val="tx1"/>
          </a:solidFill>
          <a:latin typeface="+mn-lt"/>
          <a:ea typeface="+mn-ea"/>
          <a:cs typeface="+mn-cs"/>
        </a:defRPr>
      </a:lvl5pPr>
      <a:lvl6pPr marL="3562960" algn="l" defTabSz="1425184" rtl="0" eaLnBrk="1" latinLnBrk="0" hangingPunct="1">
        <a:defRPr sz="2805" kern="1200">
          <a:solidFill>
            <a:schemeClr val="tx1"/>
          </a:solidFill>
          <a:latin typeface="+mn-lt"/>
          <a:ea typeface="+mn-ea"/>
          <a:cs typeface="+mn-cs"/>
        </a:defRPr>
      </a:lvl6pPr>
      <a:lvl7pPr marL="4275552" algn="l" defTabSz="1425184" rtl="0" eaLnBrk="1" latinLnBrk="0" hangingPunct="1">
        <a:defRPr sz="2805" kern="1200">
          <a:solidFill>
            <a:schemeClr val="tx1"/>
          </a:solidFill>
          <a:latin typeface="+mn-lt"/>
          <a:ea typeface="+mn-ea"/>
          <a:cs typeface="+mn-cs"/>
        </a:defRPr>
      </a:lvl7pPr>
      <a:lvl8pPr marL="4988143" algn="l" defTabSz="1425184" rtl="0" eaLnBrk="1" latinLnBrk="0" hangingPunct="1">
        <a:defRPr sz="2805" kern="1200">
          <a:solidFill>
            <a:schemeClr val="tx1"/>
          </a:solidFill>
          <a:latin typeface="+mn-lt"/>
          <a:ea typeface="+mn-ea"/>
          <a:cs typeface="+mn-cs"/>
        </a:defRPr>
      </a:lvl8pPr>
      <a:lvl9pPr marL="5700735" algn="l" defTabSz="1425184" rtl="0" eaLnBrk="1" latinLnBrk="0" hangingPunct="1">
        <a:defRPr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08959E8-D2EB-491D-A2DC-D876B4E82482}"/>
              </a:ext>
            </a:extLst>
          </p:cNvPr>
          <p:cNvSpPr>
            <a:spLocks noChangeArrowheads="1"/>
          </p:cNvSpPr>
          <p:nvPr/>
        </p:nvSpPr>
        <p:spPr bwMode="auto">
          <a:xfrm>
            <a:off x="505082" y="-30777"/>
            <a:ext cx="9764203" cy="114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FF9E15"/>
              </a:solidFill>
              <a:effectLst/>
              <a:latin typeface="Lato" panose="020F0502020204030203" pitchFamily="34" charset="0"/>
              <a:ea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4D9342"/>
                </a:solidFill>
                <a:effectLst/>
                <a:latin typeface="Lato Black" panose="020F0A02020204030203" pitchFamily="34" charset="0"/>
                <a:ea typeface="Tahoma" panose="020B0604030504040204" pitchFamily="34" charset="0"/>
                <a:cs typeface="Tahoma" panose="020B0604030504040204" pitchFamily="34" charset="0"/>
              </a:rPr>
              <a:t>Using an A3</a:t>
            </a:r>
            <a:r>
              <a:rPr lang="en-US" altLang="en-US" sz="3200" b="1" dirty="0">
                <a:solidFill>
                  <a:srgbClr val="4D9342"/>
                </a:solidFill>
                <a:latin typeface="Lato Black" panose="020F0A02020204030203" pitchFamily="34" charset="0"/>
                <a:ea typeface="Tahoma" panose="020B0604030504040204" pitchFamily="34" charset="0"/>
                <a:cs typeface="Tahoma" panose="020B0604030504040204" pitchFamily="34" charset="0"/>
              </a:rPr>
              <a:t> </a:t>
            </a:r>
            <a:r>
              <a:rPr kumimoji="0" lang="en-US" altLang="en-US" sz="3200" b="1" i="0" u="none" strike="noStrike" cap="none" normalizeH="0" baseline="0" dirty="0">
                <a:ln>
                  <a:noFill/>
                </a:ln>
                <a:solidFill>
                  <a:srgbClr val="4D9342"/>
                </a:solidFill>
                <a:effectLst/>
                <a:latin typeface="Lato Black" panose="020F0A02020204030203" pitchFamily="34" charset="0"/>
                <a:ea typeface="Tahoma" panose="020B0604030504040204" pitchFamily="34" charset="0"/>
                <a:cs typeface="Tahoma" panose="020B0604030504040204" pitchFamily="34" charset="0"/>
              </a:rPr>
              <a:t>Document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Lato" panose="020F0502020204030203" pitchFamily="34" charset="0"/>
            </a:endParaRPr>
          </a:p>
        </p:txBody>
      </p:sp>
      <p:sp>
        <p:nvSpPr>
          <p:cNvPr id="22" name="Rectangle 25">
            <a:extLst>
              <a:ext uri="{FF2B5EF4-FFF2-40B4-BE49-F238E27FC236}">
                <a16:creationId xmlns:a16="http://schemas.microsoft.com/office/drawing/2014/main" id="{51C9622F-C39E-4FA5-8700-402EEE55A497}"/>
              </a:ext>
            </a:extLst>
          </p:cNvPr>
          <p:cNvSpPr>
            <a:spLocks noChangeArrowheads="1"/>
          </p:cNvSpPr>
          <p:nvPr/>
        </p:nvSpPr>
        <p:spPr bwMode="auto">
          <a:xfrm>
            <a:off x="152400" y="784688"/>
            <a:ext cx="65" cy="56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FF9E15"/>
              </a:solidFill>
              <a:effectLst/>
              <a:latin typeface="Lato" panose="020F0502020204030203"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Lato" panose="020F0502020204030203" pitchFamily="34" charset="0"/>
            </a:endParaRPr>
          </a:p>
        </p:txBody>
      </p:sp>
      <p:sp>
        <p:nvSpPr>
          <p:cNvPr id="23" name="TextBox 22">
            <a:extLst>
              <a:ext uri="{FF2B5EF4-FFF2-40B4-BE49-F238E27FC236}">
                <a16:creationId xmlns:a16="http://schemas.microsoft.com/office/drawing/2014/main" id="{25F276DC-A154-4FC1-AB5C-F4B045D29C64}"/>
              </a:ext>
            </a:extLst>
          </p:cNvPr>
          <p:cNvSpPr txBox="1"/>
          <p:nvPr/>
        </p:nvSpPr>
        <p:spPr>
          <a:xfrm>
            <a:off x="505082" y="784688"/>
            <a:ext cx="14058069" cy="9804800"/>
          </a:xfrm>
          <a:prstGeom prst="rect">
            <a:avLst/>
          </a:prstGeom>
          <a:noFill/>
        </p:spPr>
        <p:txBody>
          <a:bodyPr wrap="square" rtlCol="0">
            <a:spAutoFit/>
          </a:bodyPr>
          <a:lstStyle/>
          <a:p>
            <a:pPr>
              <a:lnSpc>
                <a:spcPct val="107000"/>
              </a:lnSpc>
              <a:spcAft>
                <a:spcPts val="800"/>
              </a:spcAft>
            </a:pPr>
            <a:r>
              <a:rPr lang="en-US" sz="1600" b="1" kern="0" dirty="0">
                <a:solidFill>
                  <a:srgbClr val="D87E28"/>
                </a:solidFill>
                <a:latin typeface="Lato" panose="020F0502020204030203" pitchFamily="34" charset="0"/>
              </a:rPr>
              <a:t>Purpose</a:t>
            </a:r>
            <a:r>
              <a:rPr lang="en-US" sz="1600" b="1" kern="0" dirty="0">
                <a:solidFill>
                  <a:srgbClr val="FF9E15"/>
                </a:solidFill>
                <a:latin typeface="Lato" panose="020F0502020204030203" pitchFamily="34" charset="0"/>
              </a:rPr>
              <a:t> </a:t>
            </a:r>
          </a:p>
          <a:p>
            <a:pPr>
              <a:spcAft>
                <a:spcPts val="600"/>
              </a:spcAft>
            </a:pPr>
            <a:r>
              <a:rPr lang="en-US" sz="1400" dirty="0">
                <a:latin typeface="Lato" panose="020F0502020204030203" pitchFamily="34" charset="0"/>
                <a:ea typeface="Calibri" panose="020F0502020204030204" pitchFamily="34" charset="0"/>
              </a:rPr>
              <a:t>A project charter (also known as an A3 because of the size of the paper used) is used to describe an entire project or problem and help guide your work. </a:t>
            </a:r>
          </a:p>
          <a:p>
            <a:pPr>
              <a:spcAft>
                <a:spcPts val="600"/>
              </a:spcAft>
            </a:pPr>
            <a:r>
              <a:rPr lang="en-US" sz="1400" dirty="0">
                <a:latin typeface="Lato" panose="020F0502020204030203" pitchFamily="34" charset="0"/>
                <a:ea typeface="Calibri" panose="020F0502020204030204" pitchFamily="34" charset="0"/>
              </a:rPr>
              <a:t>An A3 breaks the problem up into common categories and will help staff understand roles, prioritize work, and align tasks.</a:t>
            </a:r>
          </a:p>
          <a:p>
            <a:pPr>
              <a:lnSpc>
                <a:spcPct val="107000"/>
              </a:lnSpc>
              <a:spcAft>
                <a:spcPts val="800"/>
              </a:spcAft>
            </a:pPr>
            <a:r>
              <a:rPr lang="en-US" sz="1600" b="1" kern="0" dirty="0">
                <a:solidFill>
                  <a:srgbClr val="D87E28"/>
                </a:solidFill>
                <a:latin typeface="Lato" panose="020F0502020204030203" pitchFamily="34" charset="0"/>
              </a:rPr>
              <a:t>How to Use</a:t>
            </a:r>
          </a:p>
          <a:p>
            <a:pPr>
              <a:spcAft>
                <a:spcPts val="800"/>
              </a:spcAft>
            </a:pPr>
            <a:r>
              <a:rPr lang="en-US" sz="1400" dirty="0">
                <a:latin typeface="Lato" panose="020F0502020204030203" pitchFamily="34" charset="0"/>
                <a:ea typeface="Calibri" panose="020F0502020204030204" pitchFamily="34" charset="0"/>
              </a:rPr>
              <a:t>This is a working document that can be used as a project management tool and should be revised and updated on an ongoing basis.</a:t>
            </a:r>
            <a:r>
              <a:rPr lang="en-US" sz="1400" kern="0" dirty="0">
                <a:latin typeface="Lato" panose="020F0502020204030203" pitchFamily="34" charset="0"/>
              </a:rPr>
              <a:t> As an A3 should fit within one page, aim to be succinct and use graphics (e.g. charts, pictures) wherever possible.</a:t>
            </a:r>
            <a:r>
              <a:rPr lang="en-US" sz="1400" b="1" dirty="0">
                <a:latin typeface="Lato" panose="020F0502020204030203" pitchFamily="34" charset="0"/>
                <a:ea typeface="Calibri" panose="020F0502020204030204" pitchFamily="34" charset="0"/>
              </a:rPr>
              <a:t> </a:t>
            </a:r>
            <a:endParaRPr lang="en-US" sz="1400" dirty="0">
              <a:latin typeface="Lato" panose="020F0502020204030203" pitchFamily="34" charset="0"/>
              <a:ea typeface="Calibri" panose="020F0502020204030204" pitchFamily="34" charset="0"/>
            </a:endParaRPr>
          </a:p>
          <a:p>
            <a:pPr>
              <a:lnSpc>
                <a:spcPct val="107000"/>
              </a:lnSpc>
              <a:spcAft>
                <a:spcPts val="800"/>
              </a:spcAft>
            </a:pPr>
            <a:r>
              <a:rPr lang="en-US" sz="1600" b="1" dirty="0">
                <a:solidFill>
                  <a:srgbClr val="D87E28"/>
                </a:solidFill>
                <a:latin typeface="Lato" panose="020F0502020204030203" pitchFamily="34" charset="0"/>
                <a:ea typeface="Calibri" panose="020F0502020204030204" pitchFamily="34" charset="0"/>
              </a:rPr>
              <a:t>Key Components</a:t>
            </a:r>
            <a:endParaRPr lang="en-US" sz="1600" dirty="0">
              <a:solidFill>
                <a:srgbClr val="D87E28"/>
              </a:solidFill>
              <a:latin typeface="Lato" panose="020F0502020204030203" pitchFamily="34" charset="0"/>
              <a:ea typeface="Calibri" panose="020F0502020204030204" pitchFamily="34" charset="0"/>
            </a:endParaRPr>
          </a:p>
          <a:p>
            <a:pPr marL="342900" marR="0" lvl="0" indent="-342900">
              <a:lnSpc>
                <a:spcPct val="115000"/>
              </a:lnSpc>
              <a:spcBef>
                <a:spcPts val="0"/>
              </a:spcBef>
              <a:spcAft>
                <a:spcPts val="0"/>
              </a:spcAft>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Document header</a:t>
            </a:r>
          </a:p>
          <a:p>
            <a:pPr marL="800100" marR="0" lvl="1" indent="-342900">
              <a:lnSpc>
                <a:spcPct val="115000"/>
              </a:lnSpc>
              <a:spcBef>
                <a:spcPts val="0"/>
              </a:spcBef>
              <a:spcAft>
                <a:spcPts val="0"/>
              </a:spcAft>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Proposal: This is essentially the title of your document. It introduces the content to the audience. Focus on the observed problem, not the solution. </a:t>
            </a:r>
          </a:p>
          <a:p>
            <a:pPr marL="800100" marR="0" lvl="1" indent="-342900">
              <a:lnSpc>
                <a:spcPct val="115000"/>
              </a:lnSpc>
              <a:spcBef>
                <a:spcPts val="0"/>
              </a:spcBef>
              <a:spcAft>
                <a:spcPts val="0"/>
              </a:spcAft>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Owner: This is the person responsible for the document.</a:t>
            </a:r>
          </a:p>
          <a:p>
            <a:pPr marL="800100" marR="0" lvl="1" indent="-342900">
              <a:lnSpc>
                <a:spcPct val="115000"/>
              </a:lnSpc>
              <a:spcBef>
                <a:spcPts val="0"/>
              </a:spcBef>
              <a:spcAft>
                <a:spcPts val="0"/>
              </a:spcAft>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Revision (date): The project charter is a working document and the date should be updated as revised.</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Background</a:t>
            </a:r>
          </a:p>
          <a:p>
            <a:pPr marL="742950" lvl="1" indent="-285750">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What is the perceived problem? What are the symptoms, past performance or experience? Why is the problem a problem? Use the following to describe the problem, and cite sources as needed:</a:t>
            </a:r>
          </a:p>
          <a:p>
            <a:pPr lvl="2"/>
            <a:r>
              <a:rPr lang="en-US" sz="1400" dirty="0">
                <a:latin typeface="Lato" panose="020F0502020204030203" pitchFamily="34" charset="0"/>
                <a:ea typeface="Tahoma" panose="020B0604030504040204" pitchFamily="34" charset="0"/>
                <a:cs typeface="Tahoma" panose="020B0604030504040204" pitchFamily="34" charset="0"/>
              </a:rPr>
              <a:t>(S) = Since/When: Communicate how long you’ve been dealing with problem</a:t>
            </a:r>
          </a:p>
          <a:p>
            <a:pPr lvl="2"/>
            <a:r>
              <a:rPr lang="en-US" sz="1400" dirty="0">
                <a:latin typeface="Lato" panose="020F0502020204030203" pitchFamily="34" charset="0"/>
                <a:ea typeface="Tahoma" panose="020B0604030504040204" pitchFamily="34" charset="0"/>
                <a:cs typeface="Tahoma" panose="020B0604030504040204" pitchFamily="34" charset="0"/>
              </a:rPr>
              <a:t>(I) = Impact: Communicate what’s the impact to the business</a:t>
            </a:r>
          </a:p>
          <a:p>
            <a:pPr lvl="2"/>
            <a:r>
              <a:rPr lang="en-US" sz="1400" dirty="0">
                <a:latin typeface="Lato" panose="020F0502020204030203" pitchFamily="34" charset="0"/>
                <a:ea typeface="Tahoma" panose="020B0604030504040204" pitchFamily="34" charset="0"/>
                <a:cs typeface="Tahoma" panose="020B0604030504040204" pitchFamily="34" charset="0"/>
              </a:rPr>
              <a:t>(G) = Gap: Where are you today compared to where you want to be tomorrow (your primary metric)</a:t>
            </a:r>
          </a:p>
          <a:p>
            <a:pPr lvl="2"/>
            <a:r>
              <a:rPr lang="en-US" sz="1400" dirty="0">
                <a:latin typeface="Lato" panose="020F0502020204030203" pitchFamily="34" charset="0"/>
                <a:ea typeface="Tahoma" panose="020B0604030504040204" pitchFamily="34" charset="0"/>
                <a:cs typeface="Tahoma" panose="020B0604030504040204" pitchFamily="34" charset="0"/>
              </a:rPr>
              <a:t>(N) = Neutral: Don’t imply solutions in your background</a:t>
            </a:r>
          </a:p>
          <a:p>
            <a:pPr lvl="2"/>
            <a:r>
              <a:rPr lang="en-US" sz="1400" dirty="0">
                <a:latin typeface="Lato" panose="020F0502020204030203" pitchFamily="34" charset="0"/>
                <a:ea typeface="Tahoma" panose="020B0604030504040204" pitchFamily="34" charset="0"/>
                <a:cs typeface="Tahoma" panose="020B0604030504040204" pitchFamily="34" charset="0"/>
              </a:rPr>
              <a:t>(S) = Specific: Use numbers to describe as much as you can.</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Current Conditions</a:t>
            </a:r>
          </a:p>
          <a:p>
            <a:pPr marL="804863" lvl="1" indent="-347663">
              <a:lnSpc>
                <a:spcPct val="115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This section should quickly convey that there is a problem in the form of (a) graph/s. It should also visibly convey the performance “gap” that we have (e.g. trend chart). The graphic included here should catch the eye of the reader and make them want to read more. For text, include the key take away of the graphs. </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Goal &amp; Benefit</a:t>
            </a:r>
          </a:p>
          <a:p>
            <a:pPr marL="742950" lvl="1" indent="-285750">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What is the specific change you want to accomplish? List the target condition to be achieved or define the future state. </a:t>
            </a:r>
          </a:p>
          <a:p>
            <a:pPr marL="1085850" lvl="2" indent="-171450">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The goal statement follows the format “improve (primary metric) from (baseline performance) to (desired future performance) by (desired date of completion)”. </a:t>
            </a:r>
          </a:p>
          <a:p>
            <a:pPr marL="1085850" lvl="2" indent="-171450">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Utilize S.M.A.R.T. to aid in your goal creation (Specific, Measurable, Achievable, Realistic, Timely)</a:t>
            </a:r>
          </a:p>
          <a:p>
            <a:pPr marL="1085850" lvl="2" indent="-171450">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The background, current condition &amp; goal should all align</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Opportunity &amp; Cost Analysis</a:t>
            </a:r>
          </a:p>
          <a:p>
            <a:pPr marL="742950" lvl="1" indent="-285750">
              <a:lnSpc>
                <a:spcPct val="107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Opportunity: </a:t>
            </a:r>
          </a:p>
          <a:p>
            <a:pPr marL="742950" lvl="1" indent="-285750">
              <a:lnSpc>
                <a:spcPct val="107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Avoided costs: </a:t>
            </a:r>
          </a:p>
          <a:p>
            <a:pPr marL="742950" lvl="1" indent="-285750">
              <a:lnSpc>
                <a:spcPct val="107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Added costs:</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High Level Milestones</a:t>
            </a:r>
          </a:p>
          <a:p>
            <a:pPr marL="914400" lvl="1" indent="-457200">
              <a:lnSpc>
                <a:spcPct val="115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The high level milestones should include key dates in your project timeline in each phase of the continuous improvement cycle, and should be revised as needed.</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Resources/Skills Required</a:t>
            </a:r>
          </a:p>
          <a:p>
            <a:pPr marL="914400" lvl="1" indent="-457200">
              <a:lnSpc>
                <a:spcPct val="115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Include specifics - instead of “organization staff", include names and roles to clarify ownership</a:t>
            </a:r>
          </a:p>
          <a:p>
            <a:pPr marL="457200" indent="-457200">
              <a:lnSpc>
                <a:spcPct val="115000"/>
              </a:lnSpc>
              <a:buFont typeface="+mj-lt"/>
              <a:buAutoNum type="arabicPeriod"/>
            </a:pPr>
            <a:r>
              <a:rPr lang="en-US" sz="1400" dirty="0">
                <a:latin typeface="Lato" panose="020F0502020204030203" pitchFamily="34" charset="0"/>
                <a:ea typeface="Tahoma" panose="020B0604030504040204" pitchFamily="34" charset="0"/>
                <a:cs typeface="Tahoma" panose="020B0604030504040204" pitchFamily="34" charset="0"/>
              </a:rPr>
              <a:t>Risks, Constraints &amp; Dependencies</a:t>
            </a:r>
          </a:p>
          <a:p>
            <a:pPr marL="914400" lvl="1" indent="-457200">
              <a:lnSpc>
                <a:spcPct val="115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Identify existing and potential risks to your project. Identifying risks will allow you to proactively develop strategies to mitigate them. </a:t>
            </a:r>
          </a:p>
          <a:p>
            <a:pPr marL="914400" lvl="1" indent="-457200">
              <a:lnSpc>
                <a:spcPct val="115000"/>
              </a:lnSpc>
              <a:buFont typeface="Arial" panose="020B0604020202020204" pitchFamily="34" charset="0"/>
              <a:buChar char="•"/>
            </a:pPr>
            <a:r>
              <a:rPr lang="en-US" sz="1400" dirty="0">
                <a:latin typeface="Lato" panose="020F0502020204030203" pitchFamily="34" charset="0"/>
                <a:ea typeface="Tahoma" panose="020B0604030504040204" pitchFamily="34" charset="0"/>
                <a:cs typeface="Tahoma" panose="020B0604030504040204" pitchFamily="34" charset="0"/>
              </a:rPr>
              <a:t>Constraints are limitations on your project. Examples could include budget, capacity, competing interests, or resources. Dependencies are tasks or events that are dependent on previous completion of another task or which a task is dependent on. Constraints and dependencies can be internal or external.</a:t>
            </a:r>
          </a:p>
        </p:txBody>
      </p:sp>
      <p:pic>
        <p:nvPicPr>
          <p:cNvPr id="8" name="Picture 7">
            <a:extLst>
              <a:ext uri="{FF2B5EF4-FFF2-40B4-BE49-F238E27FC236}">
                <a16:creationId xmlns:a16="http://schemas.microsoft.com/office/drawing/2014/main" id="{6CABDBDD-8E05-459A-8BC0-2F19D9C24E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12419" y="10006653"/>
            <a:ext cx="525145" cy="525145"/>
          </a:xfrm>
          <a:prstGeom prst="rect">
            <a:avLst/>
          </a:prstGeom>
          <a:noFill/>
          <a:ln>
            <a:noFill/>
          </a:ln>
        </p:spPr>
      </p:pic>
      <p:graphicFrame>
        <p:nvGraphicFramePr>
          <p:cNvPr id="7" name="Diagram 6">
            <a:extLst>
              <a:ext uri="{FF2B5EF4-FFF2-40B4-BE49-F238E27FC236}">
                <a16:creationId xmlns:a16="http://schemas.microsoft.com/office/drawing/2014/main" id="{B3BFDB4C-71DE-4A84-B112-6C5AEC32C1A7}"/>
              </a:ext>
            </a:extLst>
          </p:cNvPr>
          <p:cNvGraphicFramePr/>
          <p:nvPr>
            <p:extLst>
              <p:ext uri="{D42A27DB-BD31-4B8C-83A1-F6EECF244321}">
                <p14:modId xmlns:p14="http://schemas.microsoft.com/office/powerpoint/2010/main" val="1502499529"/>
              </p:ext>
            </p:extLst>
          </p:nvPr>
        </p:nvGraphicFramePr>
        <p:xfrm>
          <a:off x="12902576" y="620891"/>
          <a:ext cx="1509843" cy="1447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076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BF1F4A-43EB-43FA-A76E-06C4DDAF3F4B}"/>
              </a:ext>
            </a:extLst>
          </p:cNvPr>
          <p:cNvSpPr/>
          <p:nvPr/>
        </p:nvSpPr>
        <p:spPr>
          <a:xfrm>
            <a:off x="124852" y="645664"/>
            <a:ext cx="7387630" cy="23382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graphicFrame>
        <p:nvGraphicFramePr>
          <p:cNvPr id="4" name="Table 3">
            <a:extLst>
              <a:ext uri="{FF2B5EF4-FFF2-40B4-BE49-F238E27FC236}">
                <a16:creationId xmlns:a16="http://schemas.microsoft.com/office/drawing/2014/main" id="{69E971FF-EE7E-460F-9160-FC5EE494D25F}"/>
              </a:ext>
            </a:extLst>
          </p:cNvPr>
          <p:cNvGraphicFramePr>
            <a:graphicFrameLocks noGrp="1"/>
          </p:cNvGraphicFramePr>
          <p:nvPr>
            <p:extLst>
              <p:ext uri="{D42A27DB-BD31-4B8C-83A1-F6EECF244321}">
                <p14:modId xmlns:p14="http://schemas.microsoft.com/office/powerpoint/2010/main" val="4172915637"/>
              </p:ext>
            </p:extLst>
          </p:nvPr>
        </p:nvGraphicFramePr>
        <p:xfrm>
          <a:off x="136135" y="106806"/>
          <a:ext cx="14874247" cy="488361"/>
        </p:xfrm>
        <a:graphic>
          <a:graphicData uri="http://schemas.openxmlformats.org/drawingml/2006/table">
            <a:tbl>
              <a:tblPr firstRow="1" firstCol="1" lastRow="1" lastCol="1" bandRow="1" bandCol="1">
                <a:tableStyleId>{5C22544A-7EE6-4342-B048-85BDC9FD1C3A}</a:tableStyleId>
              </a:tblPr>
              <a:tblGrid>
                <a:gridCol w="8601144">
                  <a:extLst>
                    <a:ext uri="{9D8B030D-6E8A-4147-A177-3AD203B41FA5}">
                      <a16:colId xmlns:a16="http://schemas.microsoft.com/office/drawing/2014/main" val="2306264855"/>
                    </a:ext>
                  </a:extLst>
                </a:gridCol>
                <a:gridCol w="2984776">
                  <a:extLst>
                    <a:ext uri="{9D8B030D-6E8A-4147-A177-3AD203B41FA5}">
                      <a16:colId xmlns:a16="http://schemas.microsoft.com/office/drawing/2014/main" val="1649140180"/>
                    </a:ext>
                  </a:extLst>
                </a:gridCol>
                <a:gridCol w="3288327">
                  <a:extLst>
                    <a:ext uri="{9D8B030D-6E8A-4147-A177-3AD203B41FA5}">
                      <a16:colId xmlns:a16="http://schemas.microsoft.com/office/drawing/2014/main" val="1603833657"/>
                    </a:ext>
                  </a:extLst>
                </a:gridCol>
              </a:tblGrid>
              <a:tr h="488361">
                <a:tc>
                  <a:txBody>
                    <a:bodyPr/>
                    <a:lstStyle/>
                    <a:p>
                      <a:pPr marL="2667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Proposal: </a:t>
                      </a:r>
                      <a:endParaRPr lang="en-US" sz="1600" i="1"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667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Owner: </a:t>
                      </a:r>
                      <a:endParaRPr lang="en-US" sz="1600" i="1"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953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 Revision (date):</a:t>
                      </a:r>
                      <a:r>
                        <a:rPr lang="en-US" sz="1400" dirty="0">
                          <a:solidFill>
                            <a:schemeClr val="tx1"/>
                          </a:solidFill>
                          <a:effectLst/>
                          <a:latin typeface="Lato" panose="020F0502020204030203" pitchFamily="34" charset="0"/>
                          <a:ea typeface="Tahoma" panose="020B0604030504040204" pitchFamily="34" charset="0"/>
                          <a:cs typeface="Tahoma" panose="020B0604030504040204" pitchFamily="34" charset="0"/>
                        </a:rPr>
                        <a:t> </a:t>
                      </a:r>
                      <a:endPar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3261301"/>
                  </a:ext>
                </a:extLst>
              </a:tr>
            </a:tbl>
          </a:graphicData>
        </a:graphic>
      </p:graphicFrame>
      <p:sp>
        <p:nvSpPr>
          <p:cNvPr id="12" name="Rectangle 11">
            <a:extLst>
              <a:ext uri="{FF2B5EF4-FFF2-40B4-BE49-F238E27FC236}">
                <a16:creationId xmlns:a16="http://schemas.microsoft.com/office/drawing/2014/main" id="{E5B6E5FC-D265-48A0-B7D4-87C65796EBC2}"/>
              </a:ext>
            </a:extLst>
          </p:cNvPr>
          <p:cNvSpPr/>
          <p:nvPr/>
        </p:nvSpPr>
        <p:spPr>
          <a:xfrm>
            <a:off x="124851" y="3028302"/>
            <a:ext cx="7387630" cy="41323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3" name="Rectangle 12">
            <a:extLst>
              <a:ext uri="{FF2B5EF4-FFF2-40B4-BE49-F238E27FC236}">
                <a16:creationId xmlns:a16="http://schemas.microsoft.com/office/drawing/2014/main" id="{C389B849-4A0B-4278-B2CF-0E266434A336}"/>
              </a:ext>
            </a:extLst>
          </p:cNvPr>
          <p:cNvSpPr/>
          <p:nvPr/>
        </p:nvSpPr>
        <p:spPr>
          <a:xfrm>
            <a:off x="124850" y="7211177"/>
            <a:ext cx="7387631" cy="19841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4" name="Rectangle 13">
            <a:extLst>
              <a:ext uri="{FF2B5EF4-FFF2-40B4-BE49-F238E27FC236}">
                <a16:creationId xmlns:a16="http://schemas.microsoft.com/office/drawing/2014/main" id="{714556F7-BC47-4FE7-8A4C-956D1C697D88}"/>
              </a:ext>
            </a:extLst>
          </p:cNvPr>
          <p:cNvSpPr/>
          <p:nvPr/>
        </p:nvSpPr>
        <p:spPr>
          <a:xfrm>
            <a:off x="7546333" y="645666"/>
            <a:ext cx="7464210" cy="20711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5" name="Rectangle 14">
            <a:extLst>
              <a:ext uri="{FF2B5EF4-FFF2-40B4-BE49-F238E27FC236}">
                <a16:creationId xmlns:a16="http://schemas.microsoft.com/office/drawing/2014/main" id="{A00A6B98-35AB-44A1-8A1B-D4E1FDE0C5BF}"/>
              </a:ext>
            </a:extLst>
          </p:cNvPr>
          <p:cNvSpPr/>
          <p:nvPr/>
        </p:nvSpPr>
        <p:spPr>
          <a:xfrm>
            <a:off x="7546330" y="2740788"/>
            <a:ext cx="7464210" cy="22439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6" name="Rectangle 15">
            <a:extLst>
              <a:ext uri="{FF2B5EF4-FFF2-40B4-BE49-F238E27FC236}">
                <a16:creationId xmlns:a16="http://schemas.microsoft.com/office/drawing/2014/main" id="{35745C9A-7817-4FDB-9BBB-E26E3F53BE80}"/>
              </a:ext>
            </a:extLst>
          </p:cNvPr>
          <p:cNvSpPr/>
          <p:nvPr/>
        </p:nvSpPr>
        <p:spPr>
          <a:xfrm>
            <a:off x="7546326" y="5004087"/>
            <a:ext cx="7464210" cy="18079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7" name="Rectangle 16">
            <a:extLst>
              <a:ext uri="{FF2B5EF4-FFF2-40B4-BE49-F238E27FC236}">
                <a16:creationId xmlns:a16="http://schemas.microsoft.com/office/drawing/2014/main" id="{48FF7CD8-F021-4864-A361-73369BBE5412}"/>
              </a:ext>
            </a:extLst>
          </p:cNvPr>
          <p:cNvSpPr/>
          <p:nvPr/>
        </p:nvSpPr>
        <p:spPr>
          <a:xfrm>
            <a:off x="7557612" y="6835984"/>
            <a:ext cx="7464210" cy="2351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3" name="TextBox 2">
            <a:extLst>
              <a:ext uri="{FF2B5EF4-FFF2-40B4-BE49-F238E27FC236}">
                <a16:creationId xmlns:a16="http://schemas.microsoft.com/office/drawing/2014/main" id="{263A7C2F-4C2D-4AD1-AA75-210E4DA3D096}"/>
              </a:ext>
            </a:extLst>
          </p:cNvPr>
          <p:cNvSpPr txBox="1"/>
          <p:nvPr/>
        </p:nvSpPr>
        <p:spPr>
          <a:xfrm>
            <a:off x="136136" y="645665"/>
            <a:ext cx="7364507" cy="523220"/>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Background</a:t>
            </a:r>
          </a:p>
          <a:p>
            <a:r>
              <a:rPr lang="en-US" sz="1200" dirty="0">
                <a:latin typeface="Lato" panose="020F0502020204030203" pitchFamily="34" charset="0"/>
                <a:ea typeface="Tahoma" panose="020B0604030504040204" pitchFamily="34" charset="0"/>
                <a:cs typeface="Tahoma" panose="020B0604030504040204" pitchFamily="34" charset="0"/>
              </a:rPr>
              <a:t> </a:t>
            </a:r>
          </a:p>
        </p:txBody>
      </p:sp>
      <p:sp>
        <p:nvSpPr>
          <p:cNvPr id="19" name="TextBox 18">
            <a:extLst>
              <a:ext uri="{FF2B5EF4-FFF2-40B4-BE49-F238E27FC236}">
                <a16:creationId xmlns:a16="http://schemas.microsoft.com/office/drawing/2014/main" id="{88DAD2C4-AA9A-45FE-98A6-6D5657FFB462}"/>
              </a:ext>
            </a:extLst>
          </p:cNvPr>
          <p:cNvSpPr txBox="1"/>
          <p:nvPr/>
        </p:nvSpPr>
        <p:spPr>
          <a:xfrm>
            <a:off x="124851" y="3026333"/>
            <a:ext cx="7364507" cy="523220"/>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Current Conditions</a:t>
            </a:r>
          </a:p>
          <a:p>
            <a:r>
              <a:rPr lang="en-US" sz="1200" dirty="0">
                <a:latin typeface="Lato" panose="020F0502020204030203" pitchFamily="34" charset="0"/>
                <a:ea typeface="Tahoma" panose="020B0604030504040204" pitchFamily="34" charset="0"/>
                <a:cs typeface="Tahoma" panose="020B0604030504040204" pitchFamily="34" charset="0"/>
              </a:rPr>
              <a:t> </a:t>
            </a:r>
          </a:p>
        </p:txBody>
      </p:sp>
      <p:sp>
        <p:nvSpPr>
          <p:cNvPr id="20" name="TextBox 19">
            <a:extLst>
              <a:ext uri="{FF2B5EF4-FFF2-40B4-BE49-F238E27FC236}">
                <a16:creationId xmlns:a16="http://schemas.microsoft.com/office/drawing/2014/main" id="{0C7411B4-8574-41BD-9398-81D24D5C6A3E}"/>
              </a:ext>
            </a:extLst>
          </p:cNvPr>
          <p:cNvSpPr txBox="1"/>
          <p:nvPr/>
        </p:nvSpPr>
        <p:spPr>
          <a:xfrm>
            <a:off x="113574" y="7200845"/>
            <a:ext cx="7364507" cy="1477328"/>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Goal &amp; Benefit</a:t>
            </a:r>
          </a:p>
          <a:p>
            <a:r>
              <a:rPr lang="en-US" sz="1200" b="1" dirty="0">
                <a:latin typeface="Lato" panose="020F0502020204030203" pitchFamily="34" charset="0"/>
                <a:ea typeface="Tahoma" panose="020B0604030504040204" pitchFamily="34" charset="0"/>
                <a:cs typeface="Tahoma" panose="020B0604030504040204" pitchFamily="34" charset="0"/>
              </a:rPr>
              <a:t>Goal</a:t>
            </a:r>
            <a:r>
              <a:rPr lang="en-US" sz="1200" dirty="0">
                <a:latin typeface="Lato" panose="020F0502020204030203" pitchFamily="34" charset="0"/>
                <a:ea typeface="Tahoma" panose="020B0604030504040204" pitchFamily="34" charset="0"/>
                <a:cs typeface="Tahoma" panose="020B0604030504040204" pitchFamily="34" charset="0"/>
              </a:rPr>
              <a:t>:</a:t>
            </a: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Benefit</a:t>
            </a:r>
            <a:r>
              <a:rPr lang="en-US" sz="1200" dirty="0">
                <a:latin typeface="Lato" panose="020F0502020204030203" pitchFamily="34" charset="0"/>
                <a:ea typeface="Tahoma" panose="020B0604030504040204" pitchFamily="34" charset="0"/>
                <a:cs typeface="Tahoma" panose="020B0604030504040204" pitchFamily="34" charset="0"/>
              </a:rPr>
              <a:t>:</a:t>
            </a:r>
          </a:p>
          <a:p>
            <a:r>
              <a:rPr lang="en-US" sz="1200" dirty="0">
                <a:latin typeface="Lato" panose="020F0502020204030203" pitchFamily="34" charset="0"/>
                <a:ea typeface="Tahoma" panose="020B0604030504040204" pitchFamily="34" charset="0"/>
                <a:cs typeface="Tahoma" panose="020B0604030504040204" pitchFamily="34" charset="0"/>
              </a:rPr>
              <a:t> </a:t>
            </a:r>
          </a:p>
          <a:p>
            <a:endParaRPr lang="en-US" sz="1400" dirty="0">
              <a:latin typeface="Lato" panose="020F0502020204030203" pitchFamily="34" charset="0"/>
              <a:ea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id="{636C516D-CBAD-4053-8204-258926D30253}"/>
              </a:ext>
            </a:extLst>
          </p:cNvPr>
          <p:cNvSpPr txBox="1"/>
          <p:nvPr/>
        </p:nvSpPr>
        <p:spPr>
          <a:xfrm>
            <a:off x="7557449" y="645665"/>
            <a:ext cx="7452934" cy="1536446"/>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Opportunity &amp; Cost Analysis</a:t>
            </a: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Opportunity</a:t>
            </a:r>
            <a:r>
              <a:rPr lang="en-US" sz="1200" dirty="0">
                <a:latin typeface="Lato" panose="020F0502020204030203" pitchFamily="34" charset="0"/>
                <a:ea typeface="Tahoma" panose="020B0604030504040204" pitchFamily="34" charset="0"/>
                <a:cs typeface="Tahoma" panose="020B0604030504040204" pitchFamily="34" charset="0"/>
              </a:rPr>
              <a:t>: </a:t>
            </a:r>
          </a:p>
          <a:p>
            <a:pPr>
              <a:lnSpc>
                <a:spcPct val="107000"/>
              </a:lnSpc>
            </a:pPr>
            <a:endParaRPr lang="en-US" sz="1200" dirty="0">
              <a:latin typeface="Lato" panose="020F0502020204030203" pitchFamily="34" charset="0"/>
              <a:ea typeface="Tahoma" panose="020B0604030504040204" pitchFamily="34" charset="0"/>
              <a:cs typeface="Tahoma" panose="020B0604030504040204" pitchFamily="34" charset="0"/>
            </a:endParaRP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Avoided costs</a:t>
            </a:r>
            <a:r>
              <a:rPr lang="en-US" sz="1200" dirty="0">
                <a:latin typeface="Lato" panose="020F0502020204030203" pitchFamily="34" charset="0"/>
                <a:ea typeface="Tahoma" panose="020B0604030504040204" pitchFamily="34" charset="0"/>
                <a:cs typeface="Tahoma" panose="020B0604030504040204" pitchFamily="34" charset="0"/>
              </a:rPr>
              <a:t>: </a:t>
            </a:r>
          </a:p>
          <a:p>
            <a:pPr>
              <a:lnSpc>
                <a:spcPct val="107000"/>
              </a:lnSpc>
            </a:pPr>
            <a:endParaRPr lang="en-US" sz="1200" dirty="0">
              <a:latin typeface="Lato" panose="020F0502020204030203" pitchFamily="34" charset="0"/>
              <a:ea typeface="Tahoma" panose="020B0604030504040204" pitchFamily="34" charset="0"/>
              <a:cs typeface="Tahoma" panose="020B0604030504040204" pitchFamily="34" charset="0"/>
            </a:endParaRP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Added costs</a:t>
            </a:r>
            <a:r>
              <a:rPr lang="en-US" sz="1200" dirty="0">
                <a:latin typeface="Lato" panose="020F0502020204030203" pitchFamily="34" charset="0"/>
                <a:ea typeface="Tahoma" panose="020B0604030504040204" pitchFamily="34" charset="0"/>
                <a:cs typeface="Tahoma" panose="020B0604030504040204" pitchFamily="34" charset="0"/>
              </a:rPr>
              <a:t>:</a:t>
            </a:r>
          </a:p>
          <a:p>
            <a:pPr>
              <a:lnSpc>
                <a:spcPct val="107000"/>
              </a:lnSpc>
            </a:pPr>
            <a:endParaRPr lang="en-US" sz="1400" dirty="0">
              <a:latin typeface="Lato" panose="020F0502020204030203"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EFFA93A0-D1D3-47C4-B922-9B4AFA630292}"/>
              </a:ext>
            </a:extLst>
          </p:cNvPr>
          <p:cNvSpPr txBox="1"/>
          <p:nvPr/>
        </p:nvSpPr>
        <p:spPr>
          <a:xfrm>
            <a:off x="7557449" y="2744347"/>
            <a:ext cx="7452932" cy="523220"/>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High Level Milestones</a:t>
            </a:r>
          </a:p>
          <a:p>
            <a:r>
              <a:rPr lang="en-US" sz="1200" dirty="0">
                <a:latin typeface="Lato" panose="020F0502020204030203" pitchFamily="34" charset="0"/>
                <a:ea typeface="Tahoma" panose="020B0604030504040204" pitchFamily="34" charset="0"/>
                <a:cs typeface="Tahoma" panose="020B0604030504040204" pitchFamily="34" charset="0"/>
              </a:rPr>
              <a:t> </a:t>
            </a:r>
          </a:p>
        </p:txBody>
      </p:sp>
      <p:sp>
        <p:nvSpPr>
          <p:cNvPr id="23" name="TextBox 22">
            <a:extLst>
              <a:ext uri="{FF2B5EF4-FFF2-40B4-BE49-F238E27FC236}">
                <a16:creationId xmlns:a16="http://schemas.microsoft.com/office/drawing/2014/main" id="{E1D0D8B8-A267-48A9-B987-CBFFBA64B229}"/>
              </a:ext>
            </a:extLst>
          </p:cNvPr>
          <p:cNvSpPr txBox="1"/>
          <p:nvPr/>
        </p:nvSpPr>
        <p:spPr>
          <a:xfrm>
            <a:off x="7512481" y="5004087"/>
            <a:ext cx="7464210" cy="523220"/>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Resources/Skills Required</a:t>
            </a:r>
          </a:p>
          <a:p>
            <a:r>
              <a:rPr lang="en-US" sz="1200" dirty="0">
                <a:latin typeface="Lato" panose="020F0502020204030203" pitchFamily="34" charset="0"/>
                <a:ea typeface="Tahoma" panose="020B0604030504040204" pitchFamily="34" charset="0"/>
                <a:cs typeface="Tahoma" panose="020B0604030504040204" pitchFamily="34" charset="0"/>
              </a:rPr>
              <a:t> </a:t>
            </a:r>
          </a:p>
        </p:txBody>
      </p:sp>
      <p:sp>
        <p:nvSpPr>
          <p:cNvPr id="24" name="TextBox 23">
            <a:extLst>
              <a:ext uri="{FF2B5EF4-FFF2-40B4-BE49-F238E27FC236}">
                <a16:creationId xmlns:a16="http://schemas.microsoft.com/office/drawing/2014/main" id="{851C3833-B2F7-4083-A705-5706F414DA8B}"/>
              </a:ext>
            </a:extLst>
          </p:cNvPr>
          <p:cNvSpPr txBox="1"/>
          <p:nvPr/>
        </p:nvSpPr>
        <p:spPr>
          <a:xfrm>
            <a:off x="7546326" y="6857110"/>
            <a:ext cx="7452934" cy="2031325"/>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Risks, Constraints &amp; Dependencies</a:t>
            </a:r>
          </a:p>
          <a:p>
            <a:r>
              <a:rPr lang="en-US" sz="1200" b="1" dirty="0">
                <a:latin typeface="Lato" panose="020F0502020204030203" pitchFamily="34" charset="0"/>
                <a:ea typeface="Tahoma" panose="020B0604030504040204" pitchFamily="34" charset="0"/>
                <a:cs typeface="Tahoma" panose="020B0604030504040204" pitchFamily="34" charset="0"/>
              </a:rPr>
              <a:t>Risks</a:t>
            </a:r>
            <a:r>
              <a:rPr lang="en-US" sz="1200" dirty="0">
                <a:latin typeface="Lato" panose="020F0502020204030203" pitchFamily="34" charset="0"/>
                <a:ea typeface="Tahoma" panose="020B0604030504040204" pitchFamily="34" charset="0"/>
                <a:cs typeface="Tahoma" panose="020B0604030504040204" pitchFamily="34" charset="0"/>
              </a:rPr>
              <a:t>:</a:t>
            </a: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Constraints</a:t>
            </a:r>
            <a:r>
              <a:rPr lang="en-US" sz="1200" dirty="0">
                <a:latin typeface="Lato" panose="020F0502020204030203" pitchFamily="34" charset="0"/>
                <a:ea typeface="Tahoma" panose="020B0604030504040204" pitchFamily="34" charset="0"/>
                <a:cs typeface="Tahoma" panose="020B0604030504040204" pitchFamily="34" charset="0"/>
              </a:rPr>
              <a:t>:</a:t>
            </a: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Dependencies</a:t>
            </a:r>
            <a:r>
              <a:rPr lang="en-US" sz="1200" dirty="0">
                <a:latin typeface="Lato" panose="020F0502020204030203" pitchFamily="34" charset="0"/>
                <a:ea typeface="Tahoma" panose="020B0604030504040204" pitchFamily="34" charset="0"/>
                <a:cs typeface="Tahoma" panose="020B0604030504040204" pitchFamily="34" charset="0"/>
              </a:rPr>
              <a:t>:</a:t>
            </a: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400" dirty="0">
              <a:latin typeface="Lato" panose="020F0502020204030203" pitchFamily="34" charset="0"/>
              <a:ea typeface="Tahoma" panose="020B0604030504040204" pitchFamily="34" charset="0"/>
              <a:cs typeface="Tahoma" panose="020B0604030504040204" pitchFamily="34" charset="0"/>
            </a:endParaRPr>
          </a:p>
        </p:txBody>
      </p:sp>
      <p:graphicFrame>
        <p:nvGraphicFramePr>
          <p:cNvPr id="5" name="Table 5">
            <a:extLst>
              <a:ext uri="{FF2B5EF4-FFF2-40B4-BE49-F238E27FC236}">
                <a16:creationId xmlns:a16="http://schemas.microsoft.com/office/drawing/2014/main" id="{1B5355A7-F9EE-4DC9-B820-6987BDF6AA61}"/>
              </a:ext>
            </a:extLst>
          </p:cNvPr>
          <p:cNvGraphicFramePr>
            <a:graphicFrameLocks noGrp="1"/>
          </p:cNvGraphicFramePr>
          <p:nvPr>
            <p:extLst>
              <p:ext uri="{D42A27DB-BD31-4B8C-83A1-F6EECF244321}">
                <p14:modId xmlns:p14="http://schemas.microsoft.com/office/powerpoint/2010/main" val="3562810143"/>
              </p:ext>
            </p:extLst>
          </p:nvPr>
        </p:nvGraphicFramePr>
        <p:xfrm>
          <a:off x="136137" y="9235489"/>
          <a:ext cx="13978875" cy="1346343"/>
        </p:xfrm>
        <a:graphic>
          <a:graphicData uri="http://schemas.openxmlformats.org/drawingml/2006/table">
            <a:tbl>
              <a:tblPr firstRow="1" bandRow="1">
                <a:tableStyleId>{5940675A-B579-460E-94D1-54222C63F5DA}</a:tableStyleId>
              </a:tblPr>
              <a:tblGrid>
                <a:gridCol w="4491351">
                  <a:extLst>
                    <a:ext uri="{9D8B030D-6E8A-4147-A177-3AD203B41FA5}">
                      <a16:colId xmlns:a16="http://schemas.microsoft.com/office/drawing/2014/main" val="3132874253"/>
                    </a:ext>
                  </a:extLst>
                </a:gridCol>
                <a:gridCol w="4743762">
                  <a:extLst>
                    <a:ext uri="{9D8B030D-6E8A-4147-A177-3AD203B41FA5}">
                      <a16:colId xmlns:a16="http://schemas.microsoft.com/office/drawing/2014/main" val="3242453181"/>
                    </a:ext>
                  </a:extLst>
                </a:gridCol>
                <a:gridCol w="4743762">
                  <a:extLst>
                    <a:ext uri="{9D8B030D-6E8A-4147-A177-3AD203B41FA5}">
                      <a16:colId xmlns:a16="http://schemas.microsoft.com/office/drawing/2014/main" val="2368141845"/>
                    </a:ext>
                  </a:extLst>
                </a:gridCol>
              </a:tblGrid>
              <a:tr h="295539">
                <a:tc gridSpan="2">
                  <a:txBody>
                    <a:bodyPr/>
                    <a:lstStyle/>
                    <a:p>
                      <a:r>
                        <a:rPr lang="en-US" sz="1200" b="1" dirty="0">
                          <a:latin typeface="Lato" panose="020F0502020204030203" pitchFamily="34" charset="0"/>
                          <a:ea typeface="Tahoma" panose="020B0604030504040204" pitchFamily="34" charset="0"/>
                          <a:cs typeface="Tahoma" panose="020B0604030504040204" pitchFamily="34" charset="0"/>
                        </a:rPr>
                        <a:t>What are the names and roles of the staff on this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200" b="1" dirty="0">
                        <a:latin typeface="Lato" panose="020F0502020204030203"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751814"/>
                  </a:ext>
                </a:extLst>
              </a:tr>
              <a:tr h="262701">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Name</a:t>
                      </a:r>
                    </a:p>
                  </a:txBody>
                  <a:tcPr>
                    <a:lnT w="12700" cap="flat" cmpd="sng" algn="ctr">
                      <a:solidFill>
                        <a:schemeClr val="tx1"/>
                      </a:solidFill>
                      <a:prstDash val="solid"/>
                      <a:round/>
                      <a:headEnd type="none" w="med" len="med"/>
                      <a:tailEnd type="none" w="med" len="med"/>
                    </a:lnT>
                  </a:tcPr>
                </a:tc>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Role</a:t>
                      </a:r>
                    </a:p>
                  </a:txBody>
                  <a:tcPr>
                    <a:lnT w="12700" cap="flat" cmpd="sng" algn="ctr">
                      <a:solidFill>
                        <a:schemeClr val="tx1"/>
                      </a:solidFill>
                      <a:prstDash val="solid"/>
                      <a:round/>
                      <a:headEnd type="none" w="med" len="med"/>
                      <a:tailEnd type="none" w="med" len="med"/>
                    </a:lnT>
                  </a:tcPr>
                </a:tc>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Signature</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981623"/>
                  </a:ext>
                </a:extLst>
              </a:tr>
              <a:tr h="262701">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28953831"/>
                  </a:ext>
                </a:extLst>
              </a:tr>
              <a:tr h="262701">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24268410"/>
                  </a:ext>
                </a:extLst>
              </a:tr>
              <a:tr h="262701">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92544781"/>
                  </a:ext>
                </a:extLst>
              </a:tr>
            </a:tbl>
          </a:graphicData>
        </a:graphic>
      </p:graphicFrame>
      <p:pic>
        <p:nvPicPr>
          <p:cNvPr id="27" name="Picture 26">
            <a:extLst>
              <a:ext uri="{FF2B5EF4-FFF2-40B4-BE49-F238E27FC236}">
                <a16:creationId xmlns:a16="http://schemas.microsoft.com/office/drawing/2014/main" id="{7A62C50E-8EB0-4D98-951F-FC65C6F7613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12419" y="10006653"/>
            <a:ext cx="525145" cy="525145"/>
          </a:xfrm>
          <a:prstGeom prst="rect">
            <a:avLst/>
          </a:prstGeom>
          <a:noFill/>
          <a:ln>
            <a:noFill/>
          </a:ln>
        </p:spPr>
      </p:pic>
    </p:spTree>
    <p:extLst>
      <p:ext uri="{BB962C8B-B14F-4D97-AF65-F5344CB8AC3E}">
        <p14:creationId xmlns:p14="http://schemas.microsoft.com/office/powerpoint/2010/main" val="299498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BF1F4A-43EB-43FA-A76E-06C4DDAF3F4B}"/>
              </a:ext>
            </a:extLst>
          </p:cNvPr>
          <p:cNvSpPr/>
          <p:nvPr/>
        </p:nvSpPr>
        <p:spPr>
          <a:xfrm>
            <a:off x="124852" y="645664"/>
            <a:ext cx="7387630" cy="23382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graphicFrame>
        <p:nvGraphicFramePr>
          <p:cNvPr id="4" name="Table 3">
            <a:extLst>
              <a:ext uri="{FF2B5EF4-FFF2-40B4-BE49-F238E27FC236}">
                <a16:creationId xmlns:a16="http://schemas.microsoft.com/office/drawing/2014/main" id="{69E971FF-EE7E-460F-9160-FC5EE494D25F}"/>
              </a:ext>
            </a:extLst>
          </p:cNvPr>
          <p:cNvGraphicFramePr>
            <a:graphicFrameLocks noGrp="1"/>
          </p:cNvGraphicFramePr>
          <p:nvPr>
            <p:extLst>
              <p:ext uri="{D42A27DB-BD31-4B8C-83A1-F6EECF244321}">
                <p14:modId xmlns:p14="http://schemas.microsoft.com/office/powerpoint/2010/main" val="2622796485"/>
              </p:ext>
            </p:extLst>
          </p:nvPr>
        </p:nvGraphicFramePr>
        <p:xfrm>
          <a:off x="136136" y="106806"/>
          <a:ext cx="14874245" cy="488361"/>
        </p:xfrm>
        <a:graphic>
          <a:graphicData uri="http://schemas.openxmlformats.org/drawingml/2006/table">
            <a:tbl>
              <a:tblPr firstRow="1" firstCol="1" lastRow="1" lastCol="1" bandRow="1" bandCol="1">
                <a:tableStyleId>{5C22544A-7EE6-4342-B048-85BDC9FD1C3A}</a:tableStyleId>
              </a:tblPr>
              <a:tblGrid>
                <a:gridCol w="8601143">
                  <a:extLst>
                    <a:ext uri="{9D8B030D-6E8A-4147-A177-3AD203B41FA5}">
                      <a16:colId xmlns:a16="http://schemas.microsoft.com/office/drawing/2014/main" val="2306264855"/>
                    </a:ext>
                  </a:extLst>
                </a:gridCol>
                <a:gridCol w="3060917">
                  <a:extLst>
                    <a:ext uri="{9D8B030D-6E8A-4147-A177-3AD203B41FA5}">
                      <a16:colId xmlns:a16="http://schemas.microsoft.com/office/drawing/2014/main" val="1649140180"/>
                    </a:ext>
                  </a:extLst>
                </a:gridCol>
                <a:gridCol w="3212185">
                  <a:extLst>
                    <a:ext uri="{9D8B030D-6E8A-4147-A177-3AD203B41FA5}">
                      <a16:colId xmlns:a16="http://schemas.microsoft.com/office/drawing/2014/main" val="1603833657"/>
                    </a:ext>
                  </a:extLst>
                </a:gridCol>
              </a:tblGrid>
              <a:tr h="488361">
                <a:tc>
                  <a:txBody>
                    <a:bodyPr/>
                    <a:lstStyle/>
                    <a:p>
                      <a:pPr marL="2667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Proposal: </a:t>
                      </a:r>
                      <a:r>
                        <a:rPr lang="en-US" sz="1600" b="0" dirty="0">
                          <a:solidFill>
                            <a:schemeClr val="tx1"/>
                          </a:solidFill>
                          <a:effectLst/>
                          <a:latin typeface="Lato" panose="020F0502020204030203" pitchFamily="34" charset="0"/>
                          <a:ea typeface="Tahoma" panose="020B0604030504040204" pitchFamily="34" charset="0"/>
                          <a:cs typeface="Tahoma" panose="020B0604030504040204" pitchFamily="34" charset="0"/>
                        </a:rPr>
                        <a:t>Baking Custom Cakes</a:t>
                      </a:r>
                      <a:endParaRPr lang="en-US" sz="1600" i="1"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667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Owner: </a:t>
                      </a:r>
                      <a:r>
                        <a:rPr lang="en-US" sz="1600" b="0" dirty="0">
                          <a:solidFill>
                            <a:schemeClr val="tx1"/>
                          </a:solidFill>
                          <a:effectLst/>
                          <a:latin typeface="Lato" panose="020F0502020204030203" pitchFamily="34" charset="0"/>
                          <a:ea typeface="Tahoma" panose="020B0604030504040204" pitchFamily="34" charset="0"/>
                          <a:cs typeface="Tahoma" panose="020B0604030504040204" pitchFamily="34" charset="0"/>
                        </a:rPr>
                        <a:t>Sarah Lee, Head baker</a:t>
                      </a:r>
                      <a:endParaRPr lang="en-US" sz="1600" b="0" i="1"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9530" marR="0" algn="l">
                        <a:lnSpc>
                          <a:spcPct val="107000"/>
                        </a:lnSpc>
                        <a:spcBef>
                          <a:spcPts val="80"/>
                        </a:spcBef>
                        <a:spcAft>
                          <a:spcPts val="0"/>
                        </a:spcAft>
                      </a:pPr>
                      <a:r>
                        <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rPr>
                        <a:t> Revision (date):</a:t>
                      </a:r>
                      <a:r>
                        <a:rPr lang="en-US" sz="1400" dirty="0">
                          <a:solidFill>
                            <a:schemeClr val="tx1"/>
                          </a:solidFill>
                          <a:effectLst/>
                          <a:latin typeface="Lato" panose="020F0502020204030203" pitchFamily="34" charset="0"/>
                          <a:ea typeface="Tahoma" panose="020B0604030504040204" pitchFamily="34" charset="0"/>
                          <a:cs typeface="Tahoma" panose="020B0604030504040204" pitchFamily="34" charset="0"/>
                        </a:rPr>
                        <a:t> </a:t>
                      </a:r>
                      <a:r>
                        <a:rPr lang="en-US" sz="1600" b="0" dirty="0">
                          <a:solidFill>
                            <a:schemeClr val="tx1"/>
                          </a:solidFill>
                          <a:effectLst/>
                          <a:latin typeface="Lato" panose="020F0502020204030203" pitchFamily="34" charset="0"/>
                          <a:ea typeface="Tahoma" panose="020B0604030504040204" pitchFamily="34" charset="0"/>
                          <a:cs typeface="Tahoma" panose="020B0604030504040204" pitchFamily="34" charset="0"/>
                        </a:rPr>
                        <a:t>4/5/20</a:t>
                      </a:r>
                      <a:endParaRPr lang="en-US" sz="1600" dirty="0">
                        <a:solidFill>
                          <a:schemeClr val="tx1"/>
                        </a:solidFill>
                        <a:effectLst/>
                        <a:latin typeface="Lato" panose="020F0502020204030203"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3261301"/>
                  </a:ext>
                </a:extLst>
              </a:tr>
            </a:tbl>
          </a:graphicData>
        </a:graphic>
      </p:graphicFrame>
      <p:sp>
        <p:nvSpPr>
          <p:cNvPr id="12" name="Rectangle 11">
            <a:extLst>
              <a:ext uri="{FF2B5EF4-FFF2-40B4-BE49-F238E27FC236}">
                <a16:creationId xmlns:a16="http://schemas.microsoft.com/office/drawing/2014/main" id="{E5B6E5FC-D265-48A0-B7D4-87C65796EBC2}"/>
              </a:ext>
            </a:extLst>
          </p:cNvPr>
          <p:cNvSpPr/>
          <p:nvPr/>
        </p:nvSpPr>
        <p:spPr>
          <a:xfrm>
            <a:off x="124851" y="3028302"/>
            <a:ext cx="7387630" cy="41323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3" name="Rectangle 12">
            <a:extLst>
              <a:ext uri="{FF2B5EF4-FFF2-40B4-BE49-F238E27FC236}">
                <a16:creationId xmlns:a16="http://schemas.microsoft.com/office/drawing/2014/main" id="{C389B849-4A0B-4278-B2CF-0E266434A336}"/>
              </a:ext>
            </a:extLst>
          </p:cNvPr>
          <p:cNvSpPr/>
          <p:nvPr/>
        </p:nvSpPr>
        <p:spPr>
          <a:xfrm>
            <a:off x="124850" y="7211177"/>
            <a:ext cx="7387631" cy="19841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4" name="Rectangle 13">
            <a:extLst>
              <a:ext uri="{FF2B5EF4-FFF2-40B4-BE49-F238E27FC236}">
                <a16:creationId xmlns:a16="http://schemas.microsoft.com/office/drawing/2014/main" id="{714556F7-BC47-4FE7-8A4C-956D1C697D88}"/>
              </a:ext>
            </a:extLst>
          </p:cNvPr>
          <p:cNvSpPr/>
          <p:nvPr/>
        </p:nvSpPr>
        <p:spPr>
          <a:xfrm>
            <a:off x="7546333" y="645666"/>
            <a:ext cx="7464210" cy="20711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5" name="Rectangle 14">
            <a:extLst>
              <a:ext uri="{FF2B5EF4-FFF2-40B4-BE49-F238E27FC236}">
                <a16:creationId xmlns:a16="http://schemas.microsoft.com/office/drawing/2014/main" id="{A00A6B98-35AB-44A1-8A1B-D4E1FDE0C5BF}"/>
              </a:ext>
            </a:extLst>
          </p:cNvPr>
          <p:cNvSpPr/>
          <p:nvPr/>
        </p:nvSpPr>
        <p:spPr>
          <a:xfrm>
            <a:off x="7546330" y="2740788"/>
            <a:ext cx="7464210" cy="22439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6" name="Rectangle 15">
            <a:extLst>
              <a:ext uri="{FF2B5EF4-FFF2-40B4-BE49-F238E27FC236}">
                <a16:creationId xmlns:a16="http://schemas.microsoft.com/office/drawing/2014/main" id="{35745C9A-7817-4FDB-9BBB-E26E3F53BE80}"/>
              </a:ext>
            </a:extLst>
          </p:cNvPr>
          <p:cNvSpPr/>
          <p:nvPr/>
        </p:nvSpPr>
        <p:spPr>
          <a:xfrm>
            <a:off x="7546326" y="5004087"/>
            <a:ext cx="7464210" cy="18079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17" name="Rectangle 16">
            <a:extLst>
              <a:ext uri="{FF2B5EF4-FFF2-40B4-BE49-F238E27FC236}">
                <a16:creationId xmlns:a16="http://schemas.microsoft.com/office/drawing/2014/main" id="{48FF7CD8-F021-4864-A361-73369BBE5412}"/>
              </a:ext>
            </a:extLst>
          </p:cNvPr>
          <p:cNvSpPr/>
          <p:nvPr/>
        </p:nvSpPr>
        <p:spPr>
          <a:xfrm>
            <a:off x="7557612" y="6835984"/>
            <a:ext cx="7464210" cy="2351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Lato" panose="020F0502020204030203" pitchFamily="34" charset="0"/>
            </a:endParaRPr>
          </a:p>
        </p:txBody>
      </p:sp>
      <p:sp>
        <p:nvSpPr>
          <p:cNvPr id="3" name="TextBox 2">
            <a:extLst>
              <a:ext uri="{FF2B5EF4-FFF2-40B4-BE49-F238E27FC236}">
                <a16:creationId xmlns:a16="http://schemas.microsoft.com/office/drawing/2014/main" id="{263A7C2F-4C2D-4AD1-AA75-210E4DA3D096}"/>
              </a:ext>
            </a:extLst>
          </p:cNvPr>
          <p:cNvSpPr txBox="1"/>
          <p:nvPr/>
        </p:nvSpPr>
        <p:spPr>
          <a:xfrm>
            <a:off x="136136" y="645665"/>
            <a:ext cx="7364507" cy="1815882"/>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Background</a:t>
            </a:r>
          </a:p>
          <a:p>
            <a:r>
              <a:rPr lang="en-US" sz="1200" dirty="0">
                <a:latin typeface="Lato" panose="020F0502020204030203" pitchFamily="34" charset="0"/>
                <a:ea typeface="Tahoma" panose="020B0604030504040204" pitchFamily="34" charset="0"/>
                <a:cs typeface="Tahoma" panose="020B0604030504040204" pitchFamily="34" charset="0"/>
              </a:rPr>
              <a:t> </a:t>
            </a:r>
          </a:p>
          <a:p>
            <a:r>
              <a:rPr lang="en-US" sz="1200" dirty="0">
                <a:latin typeface="Lato" panose="020F0502020204030203" pitchFamily="34" charset="0"/>
                <a:ea typeface="Tahoma" panose="020B0604030504040204" pitchFamily="34" charset="0"/>
                <a:cs typeface="Tahoma" panose="020B0604030504040204" pitchFamily="34" charset="0"/>
              </a:rPr>
              <a:t>The bakery needs to complete custom cakes for customer orders ahead of the deadline requested by the customer.</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dirty="0">
                <a:latin typeface="Lato" panose="020F0502020204030203" pitchFamily="34" charset="0"/>
                <a:ea typeface="Tahoma" panose="020B0604030504040204" pitchFamily="34" charset="0"/>
                <a:cs typeface="Tahoma" panose="020B0604030504040204" pitchFamily="34" charset="0"/>
              </a:rPr>
              <a:t>The bakery’s mission is to provide customers high quality baked goods and the best possible service. However, since December 2019, bakers have only met the deadline for completing a custom cake in 60% of orders. This has led to unsatisfied customers and a return customer rate of 50%. With 40% of the bakery’s profits coming from custom cakes, this also has led to lost revenue.</a:t>
            </a:r>
          </a:p>
        </p:txBody>
      </p:sp>
      <p:sp>
        <p:nvSpPr>
          <p:cNvPr id="19" name="TextBox 18">
            <a:extLst>
              <a:ext uri="{FF2B5EF4-FFF2-40B4-BE49-F238E27FC236}">
                <a16:creationId xmlns:a16="http://schemas.microsoft.com/office/drawing/2014/main" id="{88DAD2C4-AA9A-45FE-98A6-6D5657FFB462}"/>
              </a:ext>
            </a:extLst>
          </p:cNvPr>
          <p:cNvSpPr txBox="1"/>
          <p:nvPr/>
        </p:nvSpPr>
        <p:spPr>
          <a:xfrm>
            <a:off x="124851" y="3026333"/>
            <a:ext cx="7364507" cy="4031873"/>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Current Conditions</a:t>
            </a:r>
          </a:p>
          <a:p>
            <a:r>
              <a:rPr lang="en-US" sz="1200" dirty="0">
                <a:latin typeface="Lato" panose="020F0502020204030203" pitchFamily="34" charset="0"/>
                <a:ea typeface="Tahoma" panose="020B0604030504040204" pitchFamily="34" charset="0"/>
                <a:cs typeface="Tahoma" panose="020B0604030504040204" pitchFamily="34" charset="0"/>
              </a:rPr>
              <a:t>Each cake is baked within two hours if the recipe is follow correctly; colors and patterns match to order sheet; customer needs to receive cakes at designated time on due date.</a:t>
            </a:r>
          </a:p>
          <a:p>
            <a:r>
              <a:rPr lang="en-US" sz="1200" dirty="0">
                <a:latin typeface="Lato" panose="020F0502020204030203" pitchFamily="34" charset="0"/>
                <a:ea typeface="Tahoma" panose="020B0604030504040204" pitchFamily="34" charset="0"/>
                <a:cs typeface="Tahoma" panose="020B0604030504040204" pitchFamily="34" charset="0"/>
              </a:rPr>
              <a:t>The bakery has the required recipes and equipment, but will need to purchase ingredients, bake the cakes, and deliver it. </a:t>
            </a: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endParaRPr lang="en-US" sz="1200" dirty="0">
              <a:latin typeface="Lato" panose="020F0502020204030203" pitchFamily="34" charset="0"/>
              <a:ea typeface="Tahoma" panose="020B0604030504040204" pitchFamily="34" charset="0"/>
              <a:cs typeface="Tahoma" panose="020B0604030504040204" pitchFamily="34" charset="0"/>
            </a:endParaRPr>
          </a:p>
          <a:p>
            <a:pPr algn="ctr"/>
            <a:r>
              <a:rPr lang="en-US" sz="1200" dirty="0">
                <a:latin typeface="Lato" panose="020F0502020204030203" pitchFamily="34" charset="0"/>
                <a:ea typeface="Tahoma" panose="020B0604030504040204" pitchFamily="34" charset="0"/>
                <a:cs typeface="Tahoma" panose="020B0604030504040204" pitchFamily="34" charset="0"/>
              </a:rPr>
              <a:t>Figure 1: Average Time Spent on Cake Baking Tasks, December 2019 - March 2020</a:t>
            </a:r>
          </a:p>
          <a:p>
            <a:pPr algn="ctr"/>
            <a:r>
              <a:rPr lang="en-US" sz="1200" b="1" dirty="0">
                <a:latin typeface="Lato" panose="020F0502020204030203" pitchFamily="34" charset="0"/>
                <a:ea typeface="Tahoma" panose="020B0604030504040204" pitchFamily="34" charset="0"/>
                <a:cs typeface="Tahoma" panose="020B0604030504040204" pitchFamily="34" charset="0"/>
              </a:rPr>
              <a:t>Take-away</a:t>
            </a:r>
            <a:r>
              <a:rPr lang="en-US" sz="1200" dirty="0">
                <a:latin typeface="Lato" panose="020F0502020204030203" pitchFamily="34" charset="0"/>
                <a:ea typeface="Tahoma" panose="020B0604030504040204" pitchFamily="34" charset="0"/>
                <a:cs typeface="Tahoma" panose="020B0604030504040204" pitchFamily="34" charset="0"/>
              </a:rPr>
              <a:t>: The average time spent on orders has increased since December, and remains above the goal of 120 minutes.</a:t>
            </a:r>
          </a:p>
        </p:txBody>
      </p:sp>
      <p:sp>
        <p:nvSpPr>
          <p:cNvPr id="20" name="TextBox 19">
            <a:extLst>
              <a:ext uri="{FF2B5EF4-FFF2-40B4-BE49-F238E27FC236}">
                <a16:creationId xmlns:a16="http://schemas.microsoft.com/office/drawing/2014/main" id="{0C7411B4-8574-41BD-9398-81D24D5C6A3E}"/>
              </a:ext>
            </a:extLst>
          </p:cNvPr>
          <p:cNvSpPr txBox="1"/>
          <p:nvPr/>
        </p:nvSpPr>
        <p:spPr>
          <a:xfrm>
            <a:off x="113574" y="7200845"/>
            <a:ext cx="7364507" cy="2215991"/>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Goal &amp; Benefit</a:t>
            </a:r>
          </a:p>
          <a:p>
            <a:r>
              <a:rPr lang="en-US" sz="1200" b="1" dirty="0">
                <a:latin typeface="Lato" panose="020F0502020204030203" pitchFamily="34" charset="0"/>
                <a:ea typeface="Tahoma" panose="020B0604030504040204" pitchFamily="34" charset="0"/>
                <a:cs typeface="Tahoma" panose="020B0604030504040204" pitchFamily="34" charset="0"/>
              </a:rPr>
              <a:t>Goal</a:t>
            </a:r>
            <a:r>
              <a:rPr lang="en-US" sz="1200" dirty="0">
                <a:latin typeface="Lato" panose="020F0502020204030203" pitchFamily="34" charset="0"/>
                <a:ea typeface="Tahoma" panose="020B0604030504040204" pitchFamily="34" charset="0"/>
                <a:cs typeface="Tahoma" panose="020B0604030504040204" pitchFamily="34" charset="0"/>
              </a:rPr>
              <a:t>:</a:t>
            </a:r>
          </a:p>
          <a:p>
            <a:r>
              <a:rPr lang="en-US" sz="1200" dirty="0">
                <a:latin typeface="Lato" panose="020F0502020204030203" pitchFamily="34" charset="0"/>
                <a:ea typeface="Tahoma" panose="020B0604030504040204" pitchFamily="34" charset="0"/>
                <a:cs typeface="Tahoma" panose="020B0604030504040204" pitchFamily="34" charset="0"/>
              </a:rPr>
              <a:t>The bakery will improve the percent of custom cake orders completed prior to the customer deadline from 60% to 95% by May 10.</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Benefit</a:t>
            </a:r>
            <a:r>
              <a:rPr lang="en-US" sz="1200" dirty="0">
                <a:latin typeface="Lato" panose="020F0502020204030203" pitchFamily="34" charset="0"/>
                <a:ea typeface="Tahoma" panose="020B0604030504040204" pitchFamily="34" charset="0"/>
                <a:cs typeface="Tahoma" panose="020B0604030504040204" pitchFamily="34" charset="0"/>
              </a:rPr>
              <a:t>:</a:t>
            </a:r>
          </a:p>
          <a:p>
            <a:r>
              <a:rPr lang="en-US" sz="1200" dirty="0">
                <a:latin typeface="Lato" panose="020F0502020204030203" pitchFamily="34" charset="0"/>
                <a:ea typeface="Tahoma" panose="020B0604030504040204" pitchFamily="34" charset="0"/>
                <a:cs typeface="Tahoma" panose="020B0604030504040204" pitchFamily="34" charset="0"/>
              </a:rPr>
              <a:t>Baking a high quality cake that the customer approves of and has a positive review for will lead to more sales and improved business performance.</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dirty="0">
                <a:latin typeface="Lato" panose="020F0502020204030203" pitchFamily="34" charset="0"/>
                <a:ea typeface="Tahoma" panose="020B0604030504040204" pitchFamily="34" charset="0"/>
                <a:cs typeface="Tahoma" panose="020B0604030504040204" pitchFamily="34" charset="0"/>
              </a:rPr>
              <a:t> </a:t>
            </a:r>
          </a:p>
          <a:p>
            <a:endParaRPr lang="en-US" sz="1400" dirty="0">
              <a:latin typeface="Lato" panose="020F0502020204030203" pitchFamily="34" charset="0"/>
              <a:ea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id="{636C516D-CBAD-4053-8204-258926D30253}"/>
              </a:ext>
            </a:extLst>
          </p:cNvPr>
          <p:cNvSpPr txBox="1"/>
          <p:nvPr/>
        </p:nvSpPr>
        <p:spPr>
          <a:xfrm>
            <a:off x="7557449" y="645665"/>
            <a:ext cx="7452934" cy="1901739"/>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Opportunity &amp; Cost Analysis</a:t>
            </a: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Opportunity</a:t>
            </a:r>
            <a:r>
              <a:rPr lang="en-US" sz="1200" dirty="0">
                <a:latin typeface="Lato" panose="020F0502020204030203" pitchFamily="34" charset="0"/>
                <a:ea typeface="Tahoma" panose="020B0604030504040204" pitchFamily="34" charset="0"/>
                <a:cs typeface="Tahoma" panose="020B0604030504040204" pitchFamily="34" charset="0"/>
              </a:rPr>
              <a:t>: </a:t>
            </a:r>
          </a:p>
          <a:p>
            <a:pPr>
              <a:lnSpc>
                <a:spcPct val="107000"/>
              </a:lnSpc>
            </a:pPr>
            <a:r>
              <a:rPr lang="en-US" sz="1200" dirty="0">
                <a:latin typeface="Lato" panose="020F0502020204030203" pitchFamily="34" charset="0"/>
                <a:ea typeface="Tahoma" panose="020B0604030504040204" pitchFamily="34" charset="0"/>
                <a:cs typeface="Tahoma" panose="020B0604030504040204" pitchFamily="34" charset="0"/>
              </a:rPr>
              <a:t>A well-baked cake completed on time will lead to customer satisfaction and return customers.</a:t>
            </a:r>
          </a:p>
          <a:p>
            <a:pPr>
              <a:lnSpc>
                <a:spcPct val="107000"/>
              </a:lnSpc>
            </a:pPr>
            <a:endParaRPr lang="en-US" sz="1200" dirty="0">
              <a:latin typeface="Lato" panose="020F0502020204030203" pitchFamily="34" charset="0"/>
              <a:ea typeface="Tahoma" panose="020B0604030504040204" pitchFamily="34" charset="0"/>
              <a:cs typeface="Tahoma" panose="020B0604030504040204" pitchFamily="34" charset="0"/>
            </a:endParaRP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Avoided costs</a:t>
            </a:r>
            <a:r>
              <a:rPr lang="en-US" sz="1200" dirty="0">
                <a:latin typeface="Lato" panose="020F0502020204030203" pitchFamily="34" charset="0"/>
                <a:ea typeface="Tahoma" panose="020B0604030504040204" pitchFamily="34" charset="0"/>
                <a:cs typeface="Tahoma" panose="020B0604030504040204" pitchFamily="34" charset="0"/>
              </a:rPr>
              <a:t>: </a:t>
            </a:r>
          </a:p>
          <a:p>
            <a:pPr>
              <a:lnSpc>
                <a:spcPct val="107000"/>
              </a:lnSpc>
            </a:pPr>
            <a:r>
              <a:rPr lang="en-US" sz="1200" dirty="0">
                <a:latin typeface="Lato" panose="020F0502020204030203" pitchFamily="34" charset="0"/>
                <a:ea typeface="Tahoma" panose="020B0604030504040204" pitchFamily="34" charset="0"/>
                <a:cs typeface="Tahoma" panose="020B0604030504040204" pitchFamily="34" charset="0"/>
              </a:rPr>
              <a:t>Lost customer revenue due to customer dissatisfaction.</a:t>
            </a:r>
          </a:p>
          <a:p>
            <a:pPr>
              <a:lnSpc>
                <a:spcPct val="107000"/>
              </a:lnSpc>
            </a:pPr>
            <a:endParaRPr lang="en-US" sz="1200" dirty="0">
              <a:latin typeface="Lato" panose="020F0502020204030203" pitchFamily="34" charset="0"/>
              <a:ea typeface="Tahoma" panose="020B0604030504040204" pitchFamily="34" charset="0"/>
              <a:cs typeface="Tahoma" panose="020B0604030504040204" pitchFamily="34" charset="0"/>
            </a:endParaRPr>
          </a:p>
          <a:p>
            <a:pPr>
              <a:lnSpc>
                <a:spcPct val="107000"/>
              </a:lnSpc>
            </a:pPr>
            <a:r>
              <a:rPr lang="en-US" sz="1200" b="1" dirty="0">
                <a:latin typeface="Lato" panose="020F0502020204030203" pitchFamily="34" charset="0"/>
                <a:ea typeface="Tahoma" panose="020B0604030504040204" pitchFamily="34" charset="0"/>
                <a:cs typeface="Tahoma" panose="020B0604030504040204" pitchFamily="34" charset="0"/>
              </a:rPr>
              <a:t>Added costs</a:t>
            </a:r>
            <a:r>
              <a:rPr lang="en-US" sz="1200" dirty="0">
                <a:latin typeface="Lato" panose="020F0502020204030203" pitchFamily="34" charset="0"/>
                <a:ea typeface="Tahoma" panose="020B0604030504040204" pitchFamily="34" charset="0"/>
                <a:cs typeface="Tahoma" panose="020B0604030504040204" pitchFamily="34" charset="0"/>
              </a:rPr>
              <a:t>: </a:t>
            </a:r>
          </a:p>
          <a:p>
            <a:pPr>
              <a:lnSpc>
                <a:spcPct val="107000"/>
              </a:lnSpc>
            </a:pPr>
            <a:r>
              <a:rPr lang="en-US" sz="1200" dirty="0">
                <a:latin typeface="Lato" panose="020F0502020204030203" pitchFamily="34" charset="0"/>
                <a:ea typeface="Tahoma" panose="020B0604030504040204" pitchFamily="34" charset="0"/>
                <a:cs typeface="Tahoma" panose="020B0604030504040204" pitchFamily="34" charset="0"/>
              </a:rPr>
              <a:t>The baker supervising the baking assistant will require added time for the baker, and costs for ingredients</a:t>
            </a:r>
          </a:p>
        </p:txBody>
      </p:sp>
      <p:sp>
        <p:nvSpPr>
          <p:cNvPr id="22" name="TextBox 21">
            <a:extLst>
              <a:ext uri="{FF2B5EF4-FFF2-40B4-BE49-F238E27FC236}">
                <a16:creationId xmlns:a16="http://schemas.microsoft.com/office/drawing/2014/main" id="{EFFA93A0-D1D3-47C4-B922-9B4AFA630292}"/>
              </a:ext>
            </a:extLst>
          </p:cNvPr>
          <p:cNvSpPr txBox="1"/>
          <p:nvPr/>
        </p:nvSpPr>
        <p:spPr>
          <a:xfrm>
            <a:off x="7557449" y="2744347"/>
            <a:ext cx="7452932" cy="2185214"/>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High Level Milestones</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April 7</a:t>
            </a:r>
            <a:r>
              <a:rPr lang="en-US" sz="1200" dirty="0">
                <a:latin typeface="Lato" panose="020F0502020204030203" pitchFamily="34" charset="0"/>
                <a:ea typeface="Tahoma" panose="020B0604030504040204" pitchFamily="34" charset="0"/>
                <a:cs typeface="Tahoma" panose="020B0604030504040204" pitchFamily="34" charset="0"/>
              </a:rPr>
              <a:t>: Head baker reviews all cake recipe standards to ensure the baking assistant will be able to complete each bake on time</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April 10-May 5</a:t>
            </a:r>
            <a:r>
              <a:rPr lang="en-US" sz="1200" dirty="0">
                <a:latin typeface="Lato" panose="020F0502020204030203" pitchFamily="34" charset="0"/>
                <a:ea typeface="Tahoma" panose="020B0604030504040204" pitchFamily="34" charset="0"/>
                <a:cs typeface="Tahoma" panose="020B0604030504040204" pitchFamily="34" charset="0"/>
              </a:rPr>
              <a:t>: Baking assistant completes cake orders, head baker supervises</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May 6</a:t>
            </a:r>
            <a:r>
              <a:rPr lang="en-US" sz="1200" dirty="0">
                <a:latin typeface="Lato" panose="020F0502020204030203" pitchFamily="34" charset="0"/>
                <a:ea typeface="Tahoma" panose="020B0604030504040204" pitchFamily="34" charset="0"/>
                <a:cs typeface="Tahoma" panose="020B0604030504040204" pitchFamily="34" charset="0"/>
              </a:rPr>
              <a:t>: Head baker compiles bake time data in “Study” phase</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May 8</a:t>
            </a:r>
            <a:r>
              <a:rPr lang="en-US" sz="1200" dirty="0">
                <a:latin typeface="Lato" panose="020F0502020204030203" pitchFamily="34" charset="0"/>
                <a:ea typeface="Tahoma" panose="020B0604030504040204" pitchFamily="34" charset="0"/>
                <a:cs typeface="Tahoma" panose="020B0604030504040204" pitchFamily="34" charset="0"/>
              </a:rPr>
              <a:t>: Head baker and baking assistant meet to review data, discuss possible areas of improvement, and make plans to “Act” in the next improvement cycle</a:t>
            </a:r>
          </a:p>
        </p:txBody>
      </p:sp>
      <p:sp>
        <p:nvSpPr>
          <p:cNvPr id="23" name="TextBox 22">
            <a:extLst>
              <a:ext uri="{FF2B5EF4-FFF2-40B4-BE49-F238E27FC236}">
                <a16:creationId xmlns:a16="http://schemas.microsoft.com/office/drawing/2014/main" id="{E1D0D8B8-A267-48A9-B987-CBFFBA64B229}"/>
              </a:ext>
            </a:extLst>
          </p:cNvPr>
          <p:cNvSpPr txBox="1"/>
          <p:nvPr/>
        </p:nvSpPr>
        <p:spPr>
          <a:xfrm>
            <a:off x="7512481" y="5004087"/>
            <a:ext cx="7464210" cy="1631216"/>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Resources/Skills Required</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dirty="0">
                <a:latin typeface="Lato" panose="020F0502020204030203" pitchFamily="34" charset="0"/>
                <a:ea typeface="Tahoma" panose="020B0604030504040204" pitchFamily="34" charset="0"/>
                <a:cs typeface="Tahoma" panose="020B0604030504040204" pitchFamily="34" charset="0"/>
              </a:rPr>
              <a:t>Head baker: ensure recipe standards allow for baking by deadline (April 7), supervise assistant (April 10-May 5), compile bake time data (May 6), review and discuss results for implementation period (May 8)</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dirty="0">
                <a:latin typeface="Lato" panose="020F0502020204030203" pitchFamily="34" charset="0"/>
                <a:ea typeface="Tahoma" panose="020B0604030504040204" pitchFamily="34" charset="0"/>
                <a:cs typeface="Tahoma" panose="020B0604030504040204" pitchFamily="34" charset="0"/>
              </a:rPr>
              <a:t>Baking assistant: sources ingredients, bakes cakes, and delivers them to customer (April 10-May 5), review and discuss results for implementation period (May 8)</a:t>
            </a:r>
          </a:p>
          <a:p>
            <a:endParaRPr lang="en-US" sz="1200" dirty="0">
              <a:latin typeface="Lato" panose="020F0502020204030203" pitchFamily="34" charset="0"/>
              <a:ea typeface="Tahoma" panose="020B0604030504040204" pitchFamily="34" charset="0"/>
              <a:cs typeface="Tahoma" panose="020B0604030504040204" pitchFamily="34" charset="0"/>
            </a:endParaRPr>
          </a:p>
        </p:txBody>
      </p:sp>
      <p:sp>
        <p:nvSpPr>
          <p:cNvPr id="24" name="TextBox 23">
            <a:extLst>
              <a:ext uri="{FF2B5EF4-FFF2-40B4-BE49-F238E27FC236}">
                <a16:creationId xmlns:a16="http://schemas.microsoft.com/office/drawing/2014/main" id="{851C3833-B2F7-4083-A705-5706F414DA8B}"/>
              </a:ext>
            </a:extLst>
          </p:cNvPr>
          <p:cNvSpPr txBox="1"/>
          <p:nvPr/>
        </p:nvSpPr>
        <p:spPr>
          <a:xfrm>
            <a:off x="7546326" y="6857110"/>
            <a:ext cx="7452934" cy="2215991"/>
          </a:xfrm>
          <a:prstGeom prst="rect">
            <a:avLst/>
          </a:prstGeom>
          <a:noFill/>
        </p:spPr>
        <p:txBody>
          <a:bodyPr wrap="square" rtlCol="0">
            <a:spAutoFit/>
          </a:bodyPr>
          <a:lstStyle/>
          <a:p>
            <a:r>
              <a:rPr lang="en-US" sz="1600" b="1" u="sng" dirty="0">
                <a:latin typeface="Lato" panose="020F0502020204030203" pitchFamily="34" charset="0"/>
                <a:ea typeface="Tahoma" panose="020B0604030504040204" pitchFamily="34" charset="0"/>
                <a:cs typeface="Tahoma" panose="020B0604030504040204" pitchFamily="34" charset="0"/>
              </a:rPr>
              <a:t>Risks, Constraints &amp; Dependencies</a:t>
            </a:r>
          </a:p>
          <a:p>
            <a:r>
              <a:rPr lang="en-US" sz="1200" b="1" dirty="0">
                <a:latin typeface="Lato" panose="020F0502020204030203" pitchFamily="34" charset="0"/>
                <a:ea typeface="Tahoma" panose="020B0604030504040204" pitchFamily="34" charset="0"/>
                <a:cs typeface="Tahoma" panose="020B0604030504040204" pitchFamily="34" charset="0"/>
              </a:rPr>
              <a:t>Risks</a:t>
            </a:r>
            <a:r>
              <a:rPr lang="en-US" sz="1200" dirty="0">
                <a:latin typeface="Lato" panose="020F0502020204030203" pitchFamily="34" charset="0"/>
                <a:ea typeface="Tahoma" panose="020B0604030504040204" pitchFamily="34" charset="0"/>
                <a:cs typeface="Tahoma" panose="020B0604030504040204" pitchFamily="34" charset="0"/>
              </a:rPr>
              <a:t>: </a:t>
            </a:r>
          </a:p>
          <a:p>
            <a:r>
              <a:rPr lang="en-US" sz="1200" dirty="0">
                <a:latin typeface="Lato" panose="020F0502020204030203" pitchFamily="34" charset="0"/>
                <a:ea typeface="Tahoma" panose="020B0604030504040204" pitchFamily="34" charset="0"/>
                <a:cs typeface="Tahoma" panose="020B0604030504040204" pitchFamily="34" charset="0"/>
              </a:rPr>
              <a:t>Ensuring there are proper ingredients and supplies in stock and on time to bake the cakes, ability of baking assistants to follow recipe to standards and customer expectation.</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Constraints</a:t>
            </a:r>
            <a:r>
              <a:rPr lang="en-US" sz="1200" dirty="0">
                <a:latin typeface="Lato" panose="020F0502020204030203" pitchFamily="34" charset="0"/>
                <a:ea typeface="Tahoma" panose="020B0604030504040204" pitchFamily="34" charset="0"/>
                <a:cs typeface="Tahoma" panose="020B0604030504040204" pitchFamily="34" charset="0"/>
              </a:rPr>
              <a:t>: </a:t>
            </a:r>
          </a:p>
          <a:p>
            <a:r>
              <a:rPr lang="en-US" sz="1200" dirty="0">
                <a:latin typeface="Lato" panose="020F0502020204030203" pitchFamily="34" charset="0"/>
                <a:ea typeface="Tahoma" panose="020B0604030504040204" pitchFamily="34" charset="0"/>
                <a:cs typeface="Tahoma" panose="020B0604030504040204" pitchFamily="34" charset="0"/>
              </a:rPr>
              <a:t>Ability to source ingredients in a timely manner; competing interests of bakers creating other products.</a:t>
            </a:r>
          </a:p>
          <a:p>
            <a:endParaRPr lang="en-US" sz="1200" dirty="0">
              <a:latin typeface="Lato" panose="020F0502020204030203" pitchFamily="34" charset="0"/>
              <a:ea typeface="Tahoma" panose="020B0604030504040204" pitchFamily="34" charset="0"/>
              <a:cs typeface="Tahoma" panose="020B0604030504040204" pitchFamily="34" charset="0"/>
            </a:endParaRPr>
          </a:p>
          <a:p>
            <a:r>
              <a:rPr lang="en-US" sz="1200" b="1" dirty="0">
                <a:latin typeface="Lato" panose="020F0502020204030203" pitchFamily="34" charset="0"/>
                <a:ea typeface="Tahoma" panose="020B0604030504040204" pitchFamily="34" charset="0"/>
                <a:cs typeface="Tahoma" panose="020B0604030504040204" pitchFamily="34" charset="0"/>
              </a:rPr>
              <a:t>Dependencies</a:t>
            </a:r>
            <a:r>
              <a:rPr lang="en-US" sz="1200" dirty="0">
                <a:latin typeface="Lato" panose="020F0502020204030203" pitchFamily="34" charset="0"/>
                <a:ea typeface="Tahoma" panose="020B0604030504040204" pitchFamily="34" charset="0"/>
                <a:cs typeface="Tahoma" panose="020B0604030504040204" pitchFamily="34" charset="0"/>
              </a:rPr>
              <a:t>: </a:t>
            </a:r>
          </a:p>
          <a:p>
            <a:r>
              <a:rPr lang="en-US" sz="1200" dirty="0">
                <a:latin typeface="Lato" panose="020F0502020204030203" pitchFamily="34" charset="0"/>
                <a:ea typeface="Tahoma" panose="020B0604030504040204" pitchFamily="34" charset="0"/>
                <a:cs typeface="Tahoma" panose="020B0604030504040204" pitchFamily="34" charset="0"/>
              </a:rPr>
              <a:t>Grocery store ingredients are all in stock to purchase, all staff aware of cake order.</a:t>
            </a:r>
          </a:p>
          <a:p>
            <a:endParaRPr lang="en-US" sz="1400" dirty="0">
              <a:latin typeface="Lato" panose="020F0502020204030203" pitchFamily="34" charset="0"/>
              <a:ea typeface="Tahoma" panose="020B0604030504040204" pitchFamily="34" charset="0"/>
              <a:cs typeface="Tahoma" panose="020B0604030504040204" pitchFamily="34" charset="0"/>
            </a:endParaRPr>
          </a:p>
        </p:txBody>
      </p:sp>
      <p:graphicFrame>
        <p:nvGraphicFramePr>
          <p:cNvPr id="5" name="Table 5">
            <a:extLst>
              <a:ext uri="{FF2B5EF4-FFF2-40B4-BE49-F238E27FC236}">
                <a16:creationId xmlns:a16="http://schemas.microsoft.com/office/drawing/2014/main" id="{1B5355A7-F9EE-4DC9-B820-6987BDF6AA61}"/>
              </a:ext>
            </a:extLst>
          </p:cNvPr>
          <p:cNvGraphicFramePr>
            <a:graphicFrameLocks noGrp="1"/>
          </p:cNvGraphicFramePr>
          <p:nvPr>
            <p:extLst>
              <p:ext uri="{D42A27DB-BD31-4B8C-83A1-F6EECF244321}">
                <p14:modId xmlns:p14="http://schemas.microsoft.com/office/powerpoint/2010/main" val="1602147823"/>
              </p:ext>
            </p:extLst>
          </p:nvPr>
        </p:nvGraphicFramePr>
        <p:xfrm>
          <a:off x="136137" y="9235489"/>
          <a:ext cx="13978875" cy="1346343"/>
        </p:xfrm>
        <a:graphic>
          <a:graphicData uri="http://schemas.openxmlformats.org/drawingml/2006/table">
            <a:tbl>
              <a:tblPr firstRow="1" bandRow="1">
                <a:tableStyleId>{5940675A-B579-460E-94D1-54222C63F5DA}</a:tableStyleId>
              </a:tblPr>
              <a:tblGrid>
                <a:gridCol w="4491351">
                  <a:extLst>
                    <a:ext uri="{9D8B030D-6E8A-4147-A177-3AD203B41FA5}">
                      <a16:colId xmlns:a16="http://schemas.microsoft.com/office/drawing/2014/main" val="3132874253"/>
                    </a:ext>
                  </a:extLst>
                </a:gridCol>
                <a:gridCol w="4743762">
                  <a:extLst>
                    <a:ext uri="{9D8B030D-6E8A-4147-A177-3AD203B41FA5}">
                      <a16:colId xmlns:a16="http://schemas.microsoft.com/office/drawing/2014/main" val="3242453181"/>
                    </a:ext>
                  </a:extLst>
                </a:gridCol>
                <a:gridCol w="4743762">
                  <a:extLst>
                    <a:ext uri="{9D8B030D-6E8A-4147-A177-3AD203B41FA5}">
                      <a16:colId xmlns:a16="http://schemas.microsoft.com/office/drawing/2014/main" val="2368141845"/>
                    </a:ext>
                  </a:extLst>
                </a:gridCol>
              </a:tblGrid>
              <a:tr h="295539">
                <a:tc gridSpan="2">
                  <a:txBody>
                    <a:bodyPr/>
                    <a:lstStyle/>
                    <a:p>
                      <a:r>
                        <a:rPr lang="en-US" sz="1200" b="1" dirty="0">
                          <a:latin typeface="Lato" panose="020F0502020204030203" pitchFamily="34" charset="0"/>
                          <a:ea typeface="Tahoma" panose="020B0604030504040204" pitchFamily="34" charset="0"/>
                          <a:cs typeface="Tahoma" panose="020B0604030504040204" pitchFamily="34" charset="0"/>
                        </a:rPr>
                        <a:t>What are the names and roles of the staff on this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200" b="1" dirty="0">
                        <a:latin typeface="Lato" panose="020F0502020204030203"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751814"/>
                  </a:ext>
                </a:extLst>
              </a:tr>
              <a:tr h="262701">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Name</a:t>
                      </a:r>
                    </a:p>
                  </a:txBody>
                  <a:tcPr>
                    <a:lnT w="12700" cap="flat" cmpd="sng" algn="ctr">
                      <a:solidFill>
                        <a:schemeClr val="tx1"/>
                      </a:solidFill>
                      <a:prstDash val="solid"/>
                      <a:round/>
                      <a:headEnd type="none" w="med" len="med"/>
                      <a:tailEnd type="none" w="med" len="med"/>
                    </a:lnT>
                  </a:tcPr>
                </a:tc>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Role</a:t>
                      </a:r>
                    </a:p>
                  </a:txBody>
                  <a:tcPr>
                    <a:lnT w="12700" cap="flat" cmpd="sng" algn="ctr">
                      <a:solidFill>
                        <a:schemeClr val="tx1"/>
                      </a:solidFill>
                      <a:prstDash val="solid"/>
                      <a:round/>
                      <a:headEnd type="none" w="med" len="med"/>
                      <a:tailEnd type="none" w="med" len="med"/>
                    </a:lnT>
                  </a:tcPr>
                </a:tc>
                <a:tc>
                  <a:txBody>
                    <a:bodyPr/>
                    <a:lstStyle/>
                    <a:p>
                      <a:r>
                        <a:rPr lang="en-US" sz="1050" b="1" dirty="0">
                          <a:latin typeface="Lato" panose="020F0502020204030203" pitchFamily="34" charset="0"/>
                          <a:ea typeface="Tahoma" panose="020B0604030504040204" pitchFamily="34" charset="0"/>
                          <a:cs typeface="Tahoma" panose="020B0604030504040204" pitchFamily="34" charset="0"/>
                        </a:rPr>
                        <a:t>Signature</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981623"/>
                  </a:ext>
                </a:extLst>
              </a:tr>
              <a:tr h="262701">
                <a:tc>
                  <a:txBody>
                    <a:bodyPr/>
                    <a:lstStyle/>
                    <a:p>
                      <a:r>
                        <a:rPr lang="en-US" sz="1000" dirty="0">
                          <a:latin typeface="Lato" panose="020F0502020204030203" pitchFamily="34" charset="0"/>
                          <a:ea typeface="Tahoma" panose="020B0604030504040204" pitchFamily="34" charset="0"/>
                          <a:cs typeface="Tahoma" panose="020B0604030504040204" pitchFamily="34" charset="0"/>
                        </a:rPr>
                        <a:t>Sarah Lee</a:t>
                      </a:r>
                    </a:p>
                  </a:txBody>
                  <a:tcPr/>
                </a:tc>
                <a:tc>
                  <a:txBody>
                    <a:bodyPr/>
                    <a:lstStyle/>
                    <a:p>
                      <a:r>
                        <a:rPr lang="en-US" sz="1000" dirty="0">
                          <a:latin typeface="Lato" panose="020F0502020204030203" pitchFamily="34" charset="0"/>
                          <a:ea typeface="Tahoma" panose="020B0604030504040204" pitchFamily="34" charset="0"/>
                          <a:cs typeface="Tahoma" panose="020B0604030504040204" pitchFamily="34" charset="0"/>
                        </a:rPr>
                        <a:t>Head baker</a:t>
                      </a: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28953831"/>
                  </a:ext>
                </a:extLst>
              </a:tr>
              <a:tr h="262701">
                <a:tc>
                  <a:txBody>
                    <a:bodyPr/>
                    <a:lstStyle/>
                    <a:p>
                      <a:r>
                        <a:rPr lang="en-US" sz="1000" dirty="0">
                          <a:latin typeface="Lato" panose="020F0502020204030203" pitchFamily="34" charset="0"/>
                          <a:ea typeface="Tahoma" panose="020B0604030504040204" pitchFamily="34" charset="0"/>
                          <a:cs typeface="Tahoma" panose="020B0604030504040204" pitchFamily="34" charset="0"/>
                        </a:rPr>
                        <a:t>Dan Thomas</a:t>
                      </a:r>
                    </a:p>
                  </a:txBody>
                  <a:tcPr/>
                </a:tc>
                <a:tc>
                  <a:txBody>
                    <a:bodyPr/>
                    <a:lstStyle/>
                    <a:p>
                      <a:r>
                        <a:rPr lang="en-US" sz="1000" dirty="0">
                          <a:latin typeface="Lato" panose="020F0502020204030203" pitchFamily="34" charset="0"/>
                          <a:ea typeface="Tahoma" panose="020B0604030504040204" pitchFamily="34" charset="0"/>
                          <a:cs typeface="Tahoma" panose="020B0604030504040204" pitchFamily="34" charset="0"/>
                        </a:rPr>
                        <a:t>Baking assistant</a:t>
                      </a: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24268410"/>
                  </a:ext>
                </a:extLst>
              </a:tr>
              <a:tr h="262701">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tc>
                  <a:txBody>
                    <a:bodyPr/>
                    <a:lstStyle/>
                    <a:p>
                      <a:endParaRPr lang="en-US" sz="1000" dirty="0">
                        <a:latin typeface="Lato" panose="020F0502020204030203"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92544781"/>
                  </a:ext>
                </a:extLst>
              </a:tr>
            </a:tbl>
          </a:graphicData>
        </a:graphic>
      </p:graphicFrame>
      <p:graphicFrame>
        <p:nvGraphicFramePr>
          <p:cNvPr id="25" name="Chart 24">
            <a:extLst>
              <a:ext uri="{FF2B5EF4-FFF2-40B4-BE49-F238E27FC236}">
                <a16:creationId xmlns:a16="http://schemas.microsoft.com/office/drawing/2014/main" id="{3F454863-92F1-4AC8-A323-09165790748F}"/>
              </a:ext>
            </a:extLst>
          </p:cNvPr>
          <p:cNvGraphicFramePr>
            <a:graphicFrameLocks/>
          </p:cNvGraphicFramePr>
          <p:nvPr>
            <p:extLst>
              <p:ext uri="{D42A27DB-BD31-4B8C-83A1-F6EECF244321}">
                <p14:modId xmlns:p14="http://schemas.microsoft.com/office/powerpoint/2010/main" val="2087846896"/>
              </p:ext>
            </p:extLst>
          </p:nvPr>
        </p:nvGraphicFramePr>
        <p:xfrm>
          <a:off x="750992" y="4208361"/>
          <a:ext cx="6134793" cy="2100728"/>
        </p:xfrm>
        <a:graphic>
          <a:graphicData uri="http://schemas.openxmlformats.org/drawingml/2006/chart">
            <c:chart xmlns:c="http://schemas.openxmlformats.org/drawingml/2006/chart" xmlns:r="http://schemas.openxmlformats.org/officeDocument/2006/relationships" r:id="rId2"/>
          </a:graphicData>
        </a:graphic>
      </p:graphicFrame>
      <p:pic>
        <p:nvPicPr>
          <p:cNvPr id="29" name="Picture 28">
            <a:extLst>
              <a:ext uri="{FF2B5EF4-FFF2-40B4-BE49-F238E27FC236}">
                <a16:creationId xmlns:a16="http://schemas.microsoft.com/office/drawing/2014/main" id="{B63ED37B-4B13-4591-9FCD-EBB1F6ADE64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4412419" y="10006653"/>
            <a:ext cx="525145" cy="525145"/>
          </a:xfrm>
          <a:prstGeom prst="rect">
            <a:avLst/>
          </a:prstGeom>
          <a:noFill/>
          <a:ln>
            <a:noFill/>
          </a:ln>
        </p:spPr>
      </p:pic>
    </p:spTree>
    <p:extLst>
      <p:ext uri="{BB962C8B-B14F-4D97-AF65-F5344CB8AC3E}">
        <p14:creationId xmlns:p14="http://schemas.microsoft.com/office/powerpoint/2010/main" val="3589820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1275</Words>
  <Application>Microsoft Office PowerPoint</Application>
  <PresentationFormat>Custom</PresentationFormat>
  <Paragraphs>152</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Lato</vt:lpstr>
      <vt:lpstr>Lato Black</vt:lpstr>
      <vt:lpstr>Tahoma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Julienne Ng</dc:creator>
  <cp:lastModifiedBy>Alicia Clark</cp:lastModifiedBy>
  <cp:revision>113</cp:revision>
  <dcterms:created xsi:type="dcterms:W3CDTF">2018-10-23T18:10:19Z</dcterms:created>
  <dcterms:modified xsi:type="dcterms:W3CDTF">2021-08-09T19:28:45Z</dcterms:modified>
</cp:coreProperties>
</file>